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62" r:id="rId6"/>
    <p:sldId id="265" r:id="rId7"/>
    <p:sldId id="258" r:id="rId8"/>
    <p:sldId id="259" r:id="rId9"/>
    <p:sldId id="266" r:id="rId10"/>
    <p:sldId id="268" r:id="rId11"/>
    <p:sldId id="269" r:id="rId12"/>
    <p:sldId id="271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491E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AA276D-DEE6-B649-9968-82871FBB3E8C}" v="981" dt="2026-01-09T19:38:55.3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04"/>
  </p:normalViewPr>
  <p:slideViewPr>
    <p:cSldViewPr snapToGrid="0">
      <p:cViewPr varScale="1">
        <p:scale>
          <a:sx n="104" d="100"/>
          <a:sy n="104" d="100"/>
        </p:scale>
        <p:origin x="23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ws, Douglas" userId="S::ddows@umaryland.edu::36ddee9f-60e5-485f-8b4a-5b204e97ab5f" providerId="AD" clId="Web-{E816ABC3-E536-5B8B-340F-F3BDDBF60144}"/>
    <pc:docChg chg="modSld">
      <pc:chgData name="Dows, Douglas" userId="S::ddows@umaryland.edu::36ddee9f-60e5-485f-8b4a-5b204e97ab5f" providerId="AD" clId="Web-{E816ABC3-E536-5B8B-340F-F3BDDBF60144}" dt="2026-01-07T15:13:58.367" v="2" actId="20577"/>
      <pc:docMkLst>
        <pc:docMk/>
      </pc:docMkLst>
      <pc:sldChg chg="modSp">
        <pc:chgData name="Dows, Douglas" userId="S::ddows@umaryland.edu::36ddee9f-60e5-485f-8b4a-5b204e97ab5f" providerId="AD" clId="Web-{E816ABC3-E536-5B8B-340F-F3BDDBF60144}" dt="2026-01-07T15:13:58.367" v="2" actId="20577"/>
        <pc:sldMkLst>
          <pc:docMk/>
          <pc:sldMk cId="1145616323" sldId="259"/>
        </pc:sldMkLst>
        <pc:spChg chg="mod">
          <ac:chgData name="Dows, Douglas" userId="S::ddows@umaryland.edu::36ddee9f-60e5-485f-8b4a-5b204e97ab5f" providerId="AD" clId="Web-{E816ABC3-E536-5B8B-340F-F3BDDBF60144}" dt="2026-01-07T15:13:58.367" v="2" actId="20577"/>
          <ac:spMkLst>
            <pc:docMk/>
            <pc:sldMk cId="1145616323" sldId="259"/>
            <ac:spMk id="15" creationId="{697916F1-2FCC-5F2A-47C0-15568F7CA8BC}"/>
          </ac:spMkLst>
        </pc:spChg>
      </pc:sldChg>
      <pc:sldChg chg="modSp">
        <pc:chgData name="Dows, Douglas" userId="S::ddows@umaryland.edu::36ddee9f-60e5-485f-8b4a-5b204e97ab5f" providerId="AD" clId="Web-{E816ABC3-E536-5B8B-340F-F3BDDBF60144}" dt="2026-01-07T15:13:29.366" v="1" actId="1076"/>
        <pc:sldMkLst>
          <pc:docMk/>
          <pc:sldMk cId="157394756" sldId="265"/>
        </pc:sldMkLst>
        <pc:spChg chg="mod">
          <ac:chgData name="Dows, Douglas" userId="S::ddows@umaryland.edu::36ddee9f-60e5-485f-8b4a-5b204e97ab5f" providerId="AD" clId="Web-{E816ABC3-E536-5B8B-340F-F3BDDBF60144}" dt="2026-01-07T15:13:14.929" v="0" actId="20577"/>
          <ac:spMkLst>
            <pc:docMk/>
            <pc:sldMk cId="157394756" sldId="265"/>
            <ac:spMk id="8" creationId="{27D26283-162D-6F6A-0FA1-ECCCDB9AC10C}"/>
          </ac:spMkLst>
        </pc:spChg>
        <pc:spChg chg="mod">
          <ac:chgData name="Dows, Douglas" userId="S::ddows@umaryland.edu::36ddee9f-60e5-485f-8b4a-5b204e97ab5f" providerId="AD" clId="Web-{E816ABC3-E536-5B8B-340F-F3BDDBF60144}" dt="2026-01-07T15:13:29.366" v="1" actId="1076"/>
          <ac:spMkLst>
            <pc:docMk/>
            <pc:sldMk cId="157394756" sldId="265"/>
            <ac:spMk id="15" creationId="{E1DFD852-65A2-205F-0277-9C17C0AF5B1E}"/>
          </ac:spMkLst>
        </pc:spChg>
      </pc:sldChg>
    </pc:docChg>
  </pc:docChgLst>
  <pc:docChgLst>
    <pc:chgData name="Dows, Douglas" userId="S::ddows@umaryland.edu::36ddee9f-60e5-485f-8b4a-5b204e97ab5f" providerId="AD" clId="Web-{2B37FD3A-1226-9C25-8161-9532262365DE}"/>
    <pc:docChg chg="modSld">
      <pc:chgData name="Dows, Douglas" userId="S::ddows@umaryland.edu::36ddee9f-60e5-485f-8b4a-5b204e97ab5f" providerId="AD" clId="Web-{2B37FD3A-1226-9C25-8161-9532262365DE}" dt="2026-01-06T16:26:41.248" v="1" actId="14100"/>
      <pc:docMkLst>
        <pc:docMk/>
      </pc:docMkLst>
      <pc:sldChg chg="modSp">
        <pc:chgData name="Dows, Douglas" userId="S::ddows@umaryland.edu::36ddee9f-60e5-485f-8b4a-5b204e97ab5f" providerId="AD" clId="Web-{2B37FD3A-1226-9C25-8161-9532262365DE}" dt="2026-01-06T16:26:41.248" v="1" actId="14100"/>
        <pc:sldMkLst>
          <pc:docMk/>
          <pc:sldMk cId="157394756" sldId="265"/>
        </pc:sldMkLst>
        <pc:picChg chg="mod">
          <ac:chgData name="Dows, Douglas" userId="S::ddows@umaryland.edu::36ddee9f-60e5-485f-8b4a-5b204e97ab5f" providerId="AD" clId="Web-{2B37FD3A-1226-9C25-8161-9532262365DE}" dt="2026-01-06T16:26:41.248" v="1" actId="14100"/>
          <ac:picMkLst>
            <pc:docMk/>
            <pc:sldMk cId="157394756" sldId="265"/>
            <ac:picMk id="12" creationId="{BEA71D11-B1F8-402A-DC14-2A0E6AE67E2B}"/>
          </ac:picMkLst>
        </pc:picChg>
      </pc:sldChg>
    </pc:docChg>
  </pc:docChgLst>
  <pc:docChgLst>
    <pc:chgData name="Dows, Douglas" userId="S::ddows@umaryland.edu::36ddee9f-60e5-485f-8b4a-5b204e97ab5f" providerId="AD" clId="Web-{D9ECBC70-B9DC-3AB8-5A7F-52C2B9ABB1F9}"/>
    <pc:docChg chg="addSld delSld modSld">
      <pc:chgData name="Dows, Douglas" userId="S::ddows@umaryland.edu::36ddee9f-60e5-485f-8b4a-5b204e97ab5f" providerId="AD" clId="Web-{D9ECBC70-B9DC-3AB8-5A7F-52C2B9ABB1F9}" dt="2026-01-06T15:40:25.509" v="544" actId="1076"/>
      <pc:docMkLst>
        <pc:docMk/>
      </pc:docMkLst>
      <pc:sldChg chg="modSp">
        <pc:chgData name="Dows, Douglas" userId="S::ddows@umaryland.edu::36ddee9f-60e5-485f-8b4a-5b204e97ab5f" providerId="AD" clId="Web-{D9ECBC70-B9DC-3AB8-5A7F-52C2B9ABB1F9}" dt="2026-01-06T14:03:12.373" v="24" actId="20577"/>
        <pc:sldMkLst>
          <pc:docMk/>
          <pc:sldMk cId="2930338492" sldId="256"/>
        </pc:sldMkLst>
        <pc:spChg chg="mod">
          <ac:chgData name="Dows, Douglas" userId="S::ddows@umaryland.edu::36ddee9f-60e5-485f-8b4a-5b204e97ab5f" providerId="AD" clId="Web-{D9ECBC70-B9DC-3AB8-5A7F-52C2B9ABB1F9}" dt="2026-01-06T13:54:33.031" v="7" actId="20577"/>
          <ac:spMkLst>
            <pc:docMk/>
            <pc:sldMk cId="2930338492" sldId="256"/>
            <ac:spMk id="2" creationId="{41116960-2AEE-A4F0-F201-ECD97B846EAC}"/>
          </ac:spMkLst>
        </pc:spChg>
        <pc:spChg chg="mod">
          <ac:chgData name="Dows, Douglas" userId="S::ddows@umaryland.edu::36ddee9f-60e5-485f-8b4a-5b204e97ab5f" providerId="AD" clId="Web-{D9ECBC70-B9DC-3AB8-5A7F-52C2B9ABB1F9}" dt="2026-01-06T14:03:12.373" v="24" actId="20577"/>
          <ac:spMkLst>
            <pc:docMk/>
            <pc:sldMk cId="2930338492" sldId="256"/>
            <ac:spMk id="3" creationId="{09A19B83-5525-BD68-543E-46521A3A7CC4}"/>
          </ac:spMkLst>
        </pc:spChg>
      </pc:sldChg>
      <pc:sldChg chg="modSp">
        <pc:chgData name="Dows, Douglas" userId="S::ddows@umaryland.edu::36ddee9f-60e5-485f-8b4a-5b204e97ab5f" providerId="AD" clId="Web-{D9ECBC70-B9DC-3AB8-5A7F-52C2B9ABB1F9}" dt="2026-01-06T15:39:30.400" v="539" actId="20577"/>
        <pc:sldMkLst>
          <pc:docMk/>
          <pc:sldMk cId="2161472270" sldId="258"/>
        </pc:sldMkLst>
        <pc:spChg chg="mod">
          <ac:chgData name="Dows, Douglas" userId="S::ddows@umaryland.edu::36ddee9f-60e5-485f-8b4a-5b204e97ab5f" providerId="AD" clId="Web-{D9ECBC70-B9DC-3AB8-5A7F-52C2B9ABB1F9}" dt="2026-01-06T15:37:32.557" v="519" actId="14100"/>
          <ac:spMkLst>
            <pc:docMk/>
            <pc:sldMk cId="2161472270" sldId="258"/>
            <ac:spMk id="2" creationId="{12696B18-7CFB-08AB-FDBF-6AA8B41F5D3F}"/>
          </ac:spMkLst>
        </pc:spChg>
        <pc:spChg chg="mod">
          <ac:chgData name="Dows, Douglas" userId="S::ddows@umaryland.edu::36ddee9f-60e5-485f-8b4a-5b204e97ab5f" providerId="AD" clId="Web-{D9ECBC70-B9DC-3AB8-5A7F-52C2B9ABB1F9}" dt="2026-01-06T15:39:13.259" v="537" actId="20577"/>
          <ac:spMkLst>
            <pc:docMk/>
            <pc:sldMk cId="2161472270" sldId="258"/>
            <ac:spMk id="3" creationId="{95E10DF1-C877-5AEE-22E1-1A54F0EDCAC6}"/>
          </ac:spMkLst>
        </pc:spChg>
        <pc:spChg chg="mod">
          <ac:chgData name="Dows, Douglas" userId="S::ddows@umaryland.edu::36ddee9f-60e5-485f-8b4a-5b204e97ab5f" providerId="AD" clId="Web-{D9ECBC70-B9DC-3AB8-5A7F-52C2B9ABB1F9}" dt="2026-01-06T15:39:30.400" v="539" actId="20577"/>
          <ac:spMkLst>
            <pc:docMk/>
            <pc:sldMk cId="2161472270" sldId="258"/>
            <ac:spMk id="4" creationId="{38378245-93FB-2618-554A-C51823AD7502}"/>
          </ac:spMkLst>
        </pc:spChg>
      </pc:sldChg>
      <pc:sldChg chg="addSp delSp modSp">
        <pc:chgData name="Dows, Douglas" userId="S::ddows@umaryland.edu::36ddee9f-60e5-485f-8b4a-5b204e97ab5f" providerId="AD" clId="Web-{D9ECBC70-B9DC-3AB8-5A7F-52C2B9ABB1F9}" dt="2026-01-06T15:10:56.451" v="459" actId="20577"/>
        <pc:sldMkLst>
          <pc:docMk/>
          <pc:sldMk cId="3943351844" sldId="262"/>
        </pc:sldMkLst>
        <pc:spChg chg="mod">
          <ac:chgData name="Dows, Douglas" userId="S::ddows@umaryland.edu::36ddee9f-60e5-485f-8b4a-5b204e97ab5f" providerId="AD" clId="Web-{D9ECBC70-B9DC-3AB8-5A7F-52C2B9ABB1F9}" dt="2026-01-06T15:10:56.451" v="459" actId="20577"/>
          <ac:spMkLst>
            <pc:docMk/>
            <pc:sldMk cId="3943351844" sldId="262"/>
            <ac:spMk id="2" creationId="{0F2253BD-3241-E50A-6460-F76BCCCC9D28}"/>
          </ac:spMkLst>
        </pc:spChg>
        <pc:spChg chg="mod">
          <ac:chgData name="Dows, Douglas" userId="S::ddows@umaryland.edu::36ddee9f-60e5-485f-8b4a-5b204e97ab5f" providerId="AD" clId="Web-{D9ECBC70-B9DC-3AB8-5A7F-52C2B9ABB1F9}" dt="2026-01-06T14:33:34.725" v="154" actId="1076"/>
          <ac:spMkLst>
            <pc:docMk/>
            <pc:sldMk cId="3943351844" sldId="262"/>
            <ac:spMk id="3" creationId="{111881DC-A615-34E3-D0D5-320FE3A3195E}"/>
          </ac:spMkLst>
        </pc:spChg>
        <pc:spChg chg="add mod">
          <ac:chgData name="Dows, Douglas" userId="S::ddows@umaryland.edu::36ddee9f-60e5-485f-8b4a-5b204e97ab5f" providerId="AD" clId="Web-{D9ECBC70-B9DC-3AB8-5A7F-52C2B9ABB1F9}" dt="2026-01-06T14:35:07.787" v="174" actId="1076"/>
          <ac:spMkLst>
            <pc:docMk/>
            <pc:sldMk cId="3943351844" sldId="262"/>
            <ac:spMk id="4" creationId="{417AB7C6-DEE9-94B8-DB14-E3865855EE09}"/>
          </ac:spMkLst>
        </pc:spChg>
        <pc:spChg chg="add mod ord">
          <ac:chgData name="Dows, Douglas" userId="S::ddows@umaryland.edu::36ddee9f-60e5-485f-8b4a-5b204e97ab5f" providerId="AD" clId="Web-{D9ECBC70-B9DC-3AB8-5A7F-52C2B9ABB1F9}" dt="2026-01-06T14:35:07.771" v="173" actId="1076"/>
          <ac:spMkLst>
            <pc:docMk/>
            <pc:sldMk cId="3943351844" sldId="262"/>
            <ac:spMk id="5" creationId="{4B3D7427-4166-C9A5-F3E8-E6CD413B74C4}"/>
          </ac:spMkLst>
        </pc:spChg>
        <pc:spChg chg="add mod">
          <ac:chgData name="Dows, Douglas" userId="S::ddows@umaryland.edu::36ddee9f-60e5-485f-8b4a-5b204e97ab5f" providerId="AD" clId="Web-{D9ECBC70-B9DC-3AB8-5A7F-52C2B9ABB1F9}" dt="2026-01-06T14:34:49.865" v="170" actId="1076"/>
          <ac:spMkLst>
            <pc:docMk/>
            <pc:sldMk cId="3943351844" sldId="262"/>
            <ac:spMk id="6" creationId="{5A3F0E04-9F83-92CB-BA8B-8398B6EB10E5}"/>
          </ac:spMkLst>
        </pc:spChg>
        <pc:spChg chg="add mod">
          <ac:chgData name="Dows, Douglas" userId="S::ddows@umaryland.edu::36ddee9f-60e5-485f-8b4a-5b204e97ab5f" providerId="AD" clId="Web-{D9ECBC70-B9DC-3AB8-5A7F-52C2B9ABB1F9}" dt="2026-01-06T14:36:43.193" v="181" actId="20577"/>
          <ac:spMkLst>
            <pc:docMk/>
            <pc:sldMk cId="3943351844" sldId="262"/>
            <ac:spMk id="7" creationId="{BBBB570C-A499-6D09-81E5-7C8C516F4F56}"/>
          </ac:spMkLst>
        </pc:spChg>
      </pc:sldChg>
      <pc:sldChg chg="addSp delSp modSp add replId">
        <pc:chgData name="Dows, Douglas" userId="S::ddows@umaryland.edu::36ddee9f-60e5-485f-8b4a-5b204e97ab5f" providerId="AD" clId="Web-{D9ECBC70-B9DC-3AB8-5A7F-52C2B9ABB1F9}" dt="2026-01-06T15:40:25.509" v="544" actId="1076"/>
        <pc:sldMkLst>
          <pc:docMk/>
          <pc:sldMk cId="157394756" sldId="265"/>
        </pc:sldMkLst>
        <pc:spChg chg="add mod">
          <ac:chgData name="Dows, Douglas" userId="S::ddows@umaryland.edu::36ddee9f-60e5-485f-8b4a-5b204e97ab5f" providerId="AD" clId="Web-{D9ECBC70-B9DC-3AB8-5A7F-52C2B9ABB1F9}" dt="2026-01-06T15:18:34.919" v="509" actId="20577"/>
          <ac:spMkLst>
            <pc:docMk/>
            <pc:sldMk cId="157394756" sldId="265"/>
            <ac:spMk id="8" creationId="{27D26283-162D-6F6A-0FA1-ECCCDB9AC10C}"/>
          </ac:spMkLst>
        </pc:spChg>
        <pc:spChg chg="add mod">
          <ac:chgData name="Dows, Douglas" userId="S::ddows@umaryland.edu::36ddee9f-60e5-485f-8b4a-5b204e97ab5f" providerId="AD" clId="Web-{D9ECBC70-B9DC-3AB8-5A7F-52C2B9ABB1F9}" dt="2026-01-06T14:52:21.315" v="272" actId="1076"/>
          <ac:spMkLst>
            <pc:docMk/>
            <pc:sldMk cId="157394756" sldId="265"/>
            <ac:spMk id="10" creationId="{EF4BB686-7B12-A9A1-0EE1-23DDE3A03794}"/>
          </ac:spMkLst>
        </pc:spChg>
        <pc:spChg chg="add mod">
          <ac:chgData name="Dows, Douglas" userId="S::ddows@umaryland.edu::36ddee9f-60e5-485f-8b4a-5b204e97ab5f" providerId="AD" clId="Web-{D9ECBC70-B9DC-3AB8-5A7F-52C2B9ABB1F9}" dt="2026-01-06T15:05:22.312" v="373" actId="14100"/>
          <ac:spMkLst>
            <pc:docMk/>
            <pc:sldMk cId="157394756" sldId="265"/>
            <ac:spMk id="14" creationId="{AF14D28B-9759-3D06-08E4-02C9DD22E57E}"/>
          </ac:spMkLst>
        </pc:spChg>
        <pc:spChg chg="add mod">
          <ac:chgData name="Dows, Douglas" userId="S::ddows@umaryland.edu::36ddee9f-60e5-485f-8b4a-5b204e97ab5f" providerId="AD" clId="Web-{D9ECBC70-B9DC-3AB8-5A7F-52C2B9ABB1F9}" dt="2026-01-06T15:40:25.509" v="544" actId="1076"/>
          <ac:spMkLst>
            <pc:docMk/>
            <pc:sldMk cId="157394756" sldId="265"/>
            <ac:spMk id="15" creationId="{E1DFD852-65A2-205F-0277-9C17C0AF5B1E}"/>
          </ac:spMkLst>
        </pc:spChg>
        <pc:picChg chg="add mod">
          <ac:chgData name="Dows, Douglas" userId="S::ddows@umaryland.edu::36ddee9f-60e5-485f-8b4a-5b204e97ab5f" providerId="AD" clId="Web-{D9ECBC70-B9DC-3AB8-5A7F-52C2B9ABB1F9}" dt="2026-01-06T14:54:11.283" v="293" actId="1076"/>
          <ac:picMkLst>
            <pc:docMk/>
            <pc:sldMk cId="157394756" sldId="265"/>
            <ac:picMk id="12" creationId="{BEA71D11-B1F8-402A-DC14-2A0E6AE67E2B}"/>
          </ac:picMkLst>
        </pc:picChg>
        <pc:picChg chg="add mod ord">
          <ac:chgData name="Dows, Douglas" userId="S::ddows@umaryland.edu::36ddee9f-60e5-485f-8b4a-5b204e97ab5f" providerId="AD" clId="Web-{D9ECBC70-B9DC-3AB8-5A7F-52C2B9ABB1F9}" dt="2026-01-06T15:40:11.493" v="543" actId="1076"/>
          <ac:picMkLst>
            <pc:docMk/>
            <pc:sldMk cId="157394756" sldId="265"/>
            <ac:picMk id="13" creationId="{E32CE4B2-7E1B-E034-D220-C32DC3632EA4}"/>
          </ac:picMkLst>
        </pc:picChg>
      </pc:sldChg>
    </pc:docChg>
  </pc:docChgLst>
  <pc:docChgLst>
    <pc:chgData name="Dows, Douglas" userId="S::ddows@umaryland.edu::36ddee9f-60e5-485f-8b4a-5b204e97ab5f" providerId="AD" clId="Web-{2D43783E-3C02-9C63-98E9-03992CCD70F9}"/>
    <pc:docChg chg="modSld">
      <pc:chgData name="Dows, Douglas" userId="S::ddows@umaryland.edu::36ddee9f-60e5-485f-8b4a-5b204e97ab5f" providerId="AD" clId="Web-{2D43783E-3C02-9C63-98E9-03992CCD70F9}" dt="2026-01-07T13:52:27.903" v="43"/>
      <pc:docMkLst>
        <pc:docMk/>
      </pc:docMkLst>
      <pc:sldChg chg="modSp">
        <pc:chgData name="Dows, Douglas" userId="S::ddows@umaryland.edu::36ddee9f-60e5-485f-8b4a-5b204e97ab5f" providerId="AD" clId="Web-{2D43783E-3C02-9C63-98E9-03992CCD70F9}" dt="2026-01-06T20:39:16.272" v="14" actId="20577"/>
        <pc:sldMkLst>
          <pc:docMk/>
          <pc:sldMk cId="2161472270" sldId="258"/>
        </pc:sldMkLst>
        <pc:spChg chg="mod">
          <ac:chgData name="Dows, Douglas" userId="S::ddows@umaryland.edu::36ddee9f-60e5-485f-8b4a-5b204e97ab5f" providerId="AD" clId="Web-{2D43783E-3C02-9C63-98E9-03992CCD70F9}" dt="2026-01-06T20:39:16.272" v="14" actId="20577"/>
          <ac:spMkLst>
            <pc:docMk/>
            <pc:sldMk cId="2161472270" sldId="258"/>
            <ac:spMk id="4" creationId="{38378245-93FB-2618-554A-C51823AD7502}"/>
          </ac:spMkLst>
        </pc:spChg>
      </pc:sldChg>
      <pc:sldChg chg="addSp modSp">
        <pc:chgData name="Dows, Douglas" userId="S::ddows@umaryland.edu::36ddee9f-60e5-485f-8b4a-5b204e97ab5f" providerId="AD" clId="Web-{2D43783E-3C02-9C63-98E9-03992CCD70F9}" dt="2026-01-07T13:52:27.903" v="43"/>
        <pc:sldMkLst>
          <pc:docMk/>
          <pc:sldMk cId="157394756" sldId="265"/>
        </pc:sldMkLst>
        <pc:spChg chg="add mod ord">
          <ac:chgData name="Dows, Douglas" userId="S::ddows@umaryland.edu::36ddee9f-60e5-485f-8b4a-5b204e97ab5f" providerId="AD" clId="Web-{2D43783E-3C02-9C63-98E9-03992CCD70F9}" dt="2026-01-07T13:52:27.903" v="43"/>
          <ac:spMkLst>
            <pc:docMk/>
            <pc:sldMk cId="157394756" sldId="265"/>
            <ac:spMk id="3" creationId="{199733E7-C79E-7C87-BBC9-26500917F9A5}"/>
          </ac:spMkLst>
        </pc:spChg>
        <pc:grpChg chg="mod">
          <ac:chgData name="Dows, Douglas" userId="S::ddows@umaryland.edu::36ddee9f-60e5-485f-8b4a-5b204e97ab5f" providerId="AD" clId="Web-{2D43783E-3C02-9C63-98E9-03992CCD70F9}" dt="2026-01-07T13:51:51.232" v="37" actId="1076"/>
          <ac:grpSpMkLst>
            <pc:docMk/>
            <pc:sldMk cId="157394756" sldId="265"/>
            <ac:grpSpMk id="4" creationId="{7233BF31-BEB2-9B7C-05B3-2BAA1021DE8E}"/>
          </ac:grpSpMkLst>
        </pc:grpChg>
        <pc:picChg chg="mod">
          <ac:chgData name="Dows, Douglas" userId="S::ddows@umaryland.edu::36ddee9f-60e5-485f-8b4a-5b204e97ab5f" providerId="AD" clId="Web-{2D43783E-3C02-9C63-98E9-03992CCD70F9}" dt="2026-01-07T13:52:07.247" v="40" actId="1076"/>
          <ac:picMkLst>
            <pc:docMk/>
            <pc:sldMk cId="157394756" sldId="265"/>
            <ac:picMk id="13" creationId="{E32CE4B2-7E1B-E034-D220-C32DC3632EA4}"/>
          </ac:picMkLst>
        </pc:picChg>
      </pc:sldChg>
      <pc:sldChg chg="addSp modSp">
        <pc:chgData name="Dows, Douglas" userId="S::ddows@umaryland.edu::36ddee9f-60e5-485f-8b4a-5b204e97ab5f" providerId="AD" clId="Web-{2D43783E-3C02-9C63-98E9-03992CCD70F9}" dt="2026-01-06T20:41:07.788" v="34" actId="1076"/>
        <pc:sldMkLst>
          <pc:docMk/>
          <pc:sldMk cId="917303269" sldId="266"/>
        </pc:sldMkLst>
        <pc:spChg chg="add mod">
          <ac:chgData name="Dows, Douglas" userId="S::ddows@umaryland.edu::36ddee9f-60e5-485f-8b4a-5b204e97ab5f" providerId="AD" clId="Web-{2D43783E-3C02-9C63-98E9-03992CCD70F9}" dt="2026-01-06T20:41:07.788" v="34" actId="1076"/>
          <ac:spMkLst>
            <pc:docMk/>
            <pc:sldMk cId="917303269" sldId="266"/>
            <ac:spMk id="4" creationId="{DE4AB608-B108-7E63-C4B9-B0B643A7EFFB}"/>
          </ac:spMkLst>
        </pc:spChg>
      </pc:sldChg>
    </pc:docChg>
  </pc:docChgLst>
  <pc:docChgLst>
    <pc:chgData name="Dows, Douglas" userId="36ddee9f-60e5-485f-8b4a-5b204e97ab5f" providerId="ADAL" clId="{AA77A5C7-48CD-5123-B891-03DC072B2927}"/>
    <pc:docChg chg="undo custSel addSld delSld modSld sldOrd">
      <pc:chgData name="Dows, Douglas" userId="36ddee9f-60e5-485f-8b4a-5b204e97ab5f" providerId="ADAL" clId="{AA77A5C7-48CD-5123-B891-03DC072B2927}" dt="2026-01-09T19:45:42.555" v="1665" actId="1076"/>
      <pc:docMkLst>
        <pc:docMk/>
      </pc:docMkLst>
      <pc:sldChg chg="addSp modSp mod">
        <pc:chgData name="Dows, Douglas" userId="36ddee9f-60e5-485f-8b4a-5b204e97ab5f" providerId="ADAL" clId="{AA77A5C7-48CD-5123-B891-03DC072B2927}" dt="2026-01-09T19:44:18.808" v="1664" actId="962"/>
        <pc:sldMkLst>
          <pc:docMk/>
          <pc:sldMk cId="2930338492" sldId="256"/>
        </pc:sldMkLst>
        <pc:picChg chg="add mod">
          <ac:chgData name="Dows, Douglas" userId="36ddee9f-60e5-485f-8b4a-5b204e97ab5f" providerId="ADAL" clId="{AA77A5C7-48CD-5123-B891-03DC072B2927}" dt="2026-01-09T19:44:18.808" v="1664" actId="962"/>
          <ac:picMkLst>
            <pc:docMk/>
            <pc:sldMk cId="2930338492" sldId="256"/>
            <ac:picMk id="4" creationId="{F62F2F99-F842-F5F4-3268-BC00F8A61F14}"/>
          </ac:picMkLst>
        </pc:picChg>
      </pc:sldChg>
      <pc:sldChg chg="addSp delSp modSp mod ord modNotesTx">
        <pc:chgData name="Dows, Douglas" userId="36ddee9f-60e5-485f-8b4a-5b204e97ab5f" providerId="ADAL" clId="{AA77A5C7-48CD-5123-B891-03DC072B2927}" dt="2026-01-09T19:45:42.555" v="1665" actId="1076"/>
        <pc:sldMkLst>
          <pc:docMk/>
          <pc:sldMk cId="1145616323" sldId="259"/>
        </pc:sldMkLst>
        <pc:spChg chg="add mod ord">
          <ac:chgData name="Dows, Douglas" userId="36ddee9f-60e5-485f-8b4a-5b204e97ab5f" providerId="ADAL" clId="{AA77A5C7-48CD-5123-B891-03DC072B2927}" dt="2026-01-09T19:45:42.555" v="1665" actId="1076"/>
          <ac:spMkLst>
            <pc:docMk/>
            <pc:sldMk cId="1145616323" sldId="259"/>
            <ac:spMk id="2" creationId="{BB2776BC-79AF-0D75-6ECE-5A874D816E47}"/>
          </ac:spMkLst>
        </pc:spChg>
        <pc:spChg chg="add mod">
          <ac:chgData name="Dows, Douglas" userId="36ddee9f-60e5-485f-8b4a-5b204e97ab5f" providerId="ADAL" clId="{AA77A5C7-48CD-5123-B891-03DC072B2927}" dt="2026-01-06T16:01:41.573" v="354" actId="113"/>
          <ac:spMkLst>
            <pc:docMk/>
            <pc:sldMk cId="1145616323" sldId="259"/>
            <ac:spMk id="3" creationId="{1B2BE777-6752-7365-9740-DDE653FEB47E}"/>
          </ac:spMkLst>
        </pc:spChg>
        <pc:spChg chg="mod">
          <ac:chgData name="Dows, Douglas" userId="36ddee9f-60e5-485f-8b4a-5b204e97ab5f" providerId="ADAL" clId="{AA77A5C7-48CD-5123-B891-03DC072B2927}" dt="2026-01-06T15:59:48.654" v="344"/>
          <ac:spMkLst>
            <pc:docMk/>
            <pc:sldMk cId="1145616323" sldId="259"/>
            <ac:spMk id="6" creationId="{7FD5F283-97B9-F976-78FE-59738C07D3A9}"/>
          </ac:spMkLst>
        </pc:spChg>
        <pc:spChg chg="mod">
          <ac:chgData name="Dows, Douglas" userId="36ddee9f-60e5-485f-8b4a-5b204e97ab5f" providerId="ADAL" clId="{AA77A5C7-48CD-5123-B891-03DC072B2927}" dt="2026-01-06T15:59:48.654" v="344"/>
          <ac:spMkLst>
            <pc:docMk/>
            <pc:sldMk cId="1145616323" sldId="259"/>
            <ac:spMk id="7" creationId="{9D347E95-26A2-22EA-7F36-0DB5B9C94C91}"/>
          </ac:spMkLst>
        </pc:spChg>
        <pc:spChg chg="add mod">
          <ac:chgData name="Dows, Douglas" userId="36ddee9f-60e5-485f-8b4a-5b204e97ab5f" providerId="ADAL" clId="{AA77A5C7-48CD-5123-B891-03DC072B2927}" dt="2026-01-06T16:01:46.084" v="355" actId="113"/>
          <ac:spMkLst>
            <pc:docMk/>
            <pc:sldMk cId="1145616323" sldId="259"/>
            <ac:spMk id="8" creationId="{AA2A77D3-3740-FC97-0FF1-CD96301777B5}"/>
          </ac:spMkLst>
        </pc:spChg>
        <pc:spChg chg="mod">
          <ac:chgData name="Dows, Douglas" userId="36ddee9f-60e5-485f-8b4a-5b204e97ab5f" providerId="ADAL" clId="{AA77A5C7-48CD-5123-B891-03DC072B2927}" dt="2026-01-06T15:59:48.654" v="344"/>
          <ac:spMkLst>
            <pc:docMk/>
            <pc:sldMk cId="1145616323" sldId="259"/>
            <ac:spMk id="11" creationId="{704B5650-66A9-DEB6-7CD1-ACF4C44C82F1}"/>
          </ac:spMkLst>
        </pc:spChg>
        <pc:spChg chg="add del mod">
          <ac:chgData name="Dows, Douglas" userId="36ddee9f-60e5-485f-8b4a-5b204e97ab5f" providerId="ADAL" clId="{AA77A5C7-48CD-5123-B891-03DC072B2927}" dt="2026-01-08T19:31:07.971" v="1628" actId="478"/>
          <ac:spMkLst>
            <pc:docMk/>
            <pc:sldMk cId="1145616323" sldId="259"/>
            <ac:spMk id="12" creationId="{1FCAAF58-5223-D964-CF18-632F2BC1FF4E}"/>
          </ac:spMkLst>
        </pc:spChg>
        <pc:spChg chg="add del mod ord">
          <ac:chgData name="Dows, Douglas" userId="36ddee9f-60e5-485f-8b4a-5b204e97ab5f" providerId="ADAL" clId="{AA77A5C7-48CD-5123-B891-03DC072B2927}" dt="2026-01-09T19:37:40.123" v="1661" actId="962"/>
          <ac:spMkLst>
            <pc:docMk/>
            <pc:sldMk cId="1145616323" sldId="259"/>
            <ac:spMk id="13" creationId="{77ABD120-E990-9634-2C71-DF19D05FE3A4}"/>
          </ac:spMkLst>
        </pc:spChg>
        <pc:spChg chg="add mod ord">
          <ac:chgData name="Dows, Douglas" userId="36ddee9f-60e5-485f-8b4a-5b204e97ab5f" providerId="ADAL" clId="{AA77A5C7-48CD-5123-B891-03DC072B2927}" dt="2026-01-06T16:09:02.384" v="800" actId="13244"/>
          <ac:spMkLst>
            <pc:docMk/>
            <pc:sldMk cId="1145616323" sldId="259"/>
            <ac:spMk id="15" creationId="{697916F1-2FCC-5F2A-47C0-15568F7CA8BC}"/>
          </ac:spMkLst>
        </pc:spChg>
        <pc:spChg chg="add mod ord">
          <ac:chgData name="Dows, Douglas" userId="36ddee9f-60e5-485f-8b4a-5b204e97ab5f" providerId="ADAL" clId="{AA77A5C7-48CD-5123-B891-03DC072B2927}" dt="2026-01-09T19:38:55.383" v="1663" actId="13244"/>
          <ac:spMkLst>
            <pc:docMk/>
            <pc:sldMk cId="1145616323" sldId="259"/>
            <ac:spMk id="17" creationId="{038EC6B2-ED2B-39F9-B827-242F46972026}"/>
          </ac:spMkLst>
        </pc:spChg>
        <pc:grpChg chg="mod">
          <ac:chgData name="Dows, Douglas" userId="36ddee9f-60e5-485f-8b4a-5b204e97ab5f" providerId="ADAL" clId="{AA77A5C7-48CD-5123-B891-03DC072B2927}" dt="2026-01-09T18:54:10.981" v="1640" actId="962"/>
          <ac:grpSpMkLst>
            <pc:docMk/>
            <pc:sldMk cId="1145616323" sldId="259"/>
            <ac:grpSpMk id="4" creationId="{59F77455-6A84-81A0-F4CB-F28269A4A783}"/>
          </ac:grpSpMkLst>
        </pc:grpChg>
        <pc:grpChg chg="add mod">
          <ac:chgData name="Dows, Douglas" userId="36ddee9f-60e5-485f-8b4a-5b204e97ab5f" providerId="ADAL" clId="{AA77A5C7-48CD-5123-B891-03DC072B2927}" dt="2026-01-08T18:31:19.715" v="1611" actId="962"/>
          <ac:grpSpMkLst>
            <pc:docMk/>
            <pc:sldMk cId="1145616323" sldId="259"/>
            <ac:grpSpMk id="9" creationId="{3C3C8565-A49E-6770-BD44-401A4E0A986C}"/>
          </ac:grpSpMkLst>
        </pc:grpChg>
        <pc:picChg chg="mod">
          <ac:chgData name="Dows, Douglas" userId="36ddee9f-60e5-485f-8b4a-5b204e97ab5f" providerId="ADAL" clId="{AA77A5C7-48CD-5123-B891-03DC072B2927}" dt="2026-01-06T15:59:48.654" v="344"/>
          <ac:picMkLst>
            <pc:docMk/>
            <pc:sldMk cId="1145616323" sldId="259"/>
            <ac:picMk id="5" creationId="{AC00A47B-D11E-369E-60BC-CC6FA45F0F6B}"/>
          </ac:picMkLst>
        </pc:picChg>
        <pc:picChg chg="mod">
          <ac:chgData name="Dows, Douglas" userId="36ddee9f-60e5-485f-8b4a-5b204e97ab5f" providerId="ADAL" clId="{AA77A5C7-48CD-5123-B891-03DC072B2927}" dt="2026-01-06T15:59:48.654" v="344"/>
          <ac:picMkLst>
            <pc:docMk/>
            <pc:sldMk cId="1145616323" sldId="259"/>
            <ac:picMk id="10" creationId="{4B9CD397-B225-B13F-5F24-5EACEC791BBF}"/>
          </ac:picMkLst>
        </pc:picChg>
        <pc:picChg chg="add mod">
          <ac:chgData name="Dows, Douglas" userId="36ddee9f-60e5-485f-8b4a-5b204e97ab5f" providerId="ADAL" clId="{AA77A5C7-48CD-5123-B891-03DC072B2927}" dt="2026-01-06T16:09:20.184" v="801" actId="962"/>
          <ac:picMkLst>
            <pc:docMk/>
            <pc:sldMk cId="1145616323" sldId="259"/>
            <ac:picMk id="14" creationId="{834FA8B4-D7E3-7A60-7565-EF8747AE673B}"/>
          </ac:picMkLst>
        </pc:picChg>
        <pc:picChg chg="add mod">
          <ac:chgData name="Dows, Douglas" userId="36ddee9f-60e5-485f-8b4a-5b204e97ab5f" providerId="ADAL" clId="{AA77A5C7-48CD-5123-B891-03DC072B2927}" dt="2026-01-06T16:13:00.472" v="817" actId="1076"/>
          <ac:picMkLst>
            <pc:docMk/>
            <pc:sldMk cId="1145616323" sldId="259"/>
            <ac:picMk id="16" creationId="{41ED2A0A-1237-EEDF-42CC-B3D39A1864F0}"/>
          </ac:picMkLst>
        </pc:picChg>
        <pc:picChg chg="add mod ord">
          <ac:chgData name="Dows, Douglas" userId="36ddee9f-60e5-485f-8b4a-5b204e97ab5f" providerId="ADAL" clId="{AA77A5C7-48CD-5123-B891-03DC072B2927}" dt="2026-01-09T19:38:25.321" v="1662" actId="962"/>
          <ac:picMkLst>
            <pc:docMk/>
            <pc:sldMk cId="1145616323" sldId="259"/>
            <ac:picMk id="19" creationId="{D3B61520-8265-A6EA-95D9-4DF1F282B87F}"/>
          </ac:picMkLst>
        </pc:picChg>
      </pc:sldChg>
      <pc:sldChg chg="addSp delSp modSp mod">
        <pc:chgData name="Dows, Douglas" userId="36ddee9f-60e5-485f-8b4a-5b204e97ab5f" providerId="ADAL" clId="{AA77A5C7-48CD-5123-B891-03DC072B2927}" dt="2026-01-06T19:55:30.178" v="1003" actId="478"/>
        <pc:sldMkLst>
          <pc:docMk/>
          <pc:sldMk cId="3943351844" sldId="262"/>
        </pc:sldMkLst>
        <pc:spChg chg="ord">
          <ac:chgData name="Dows, Douglas" userId="36ddee9f-60e5-485f-8b4a-5b204e97ab5f" providerId="ADAL" clId="{AA77A5C7-48CD-5123-B891-03DC072B2927}" dt="2026-01-06T15:43:11.752" v="4" actId="13244"/>
          <ac:spMkLst>
            <pc:docMk/>
            <pc:sldMk cId="3943351844" sldId="262"/>
            <ac:spMk id="3" creationId="{111881DC-A615-34E3-D0D5-320FE3A3195E}"/>
          </ac:spMkLst>
        </pc:spChg>
        <pc:spChg chg="add del ord">
          <ac:chgData name="Dows, Douglas" userId="36ddee9f-60e5-485f-8b4a-5b204e97ab5f" providerId="ADAL" clId="{AA77A5C7-48CD-5123-B891-03DC072B2927}" dt="2026-01-06T19:55:29.778" v="1002" actId="478"/>
          <ac:spMkLst>
            <pc:docMk/>
            <pc:sldMk cId="3943351844" sldId="262"/>
            <ac:spMk id="4" creationId="{417AB7C6-DEE9-94B8-DB14-E3865855EE09}"/>
          </ac:spMkLst>
        </pc:spChg>
        <pc:spChg chg="add del mod ord">
          <ac:chgData name="Dows, Douglas" userId="36ddee9f-60e5-485f-8b4a-5b204e97ab5f" providerId="ADAL" clId="{AA77A5C7-48CD-5123-B891-03DC072B2927}" dt="2026-01-06T19:55:30.178" v="1003" actId="478"/>
          <ac:spMkLst>
            <pc:docMk/>
            <pc:sldMk cId="3943351844" sldId="262"/>
            <ac:spMk id="5" creationId="{4B3D7427-4166-C9A5-F3E8-E6CD413B74C4}"/>
          </ac:spMkLst>
        </pc:spChg>
        <pc:spChg chg="add del mod">
          <ac:chgData name="Dows, Douglas" userId="36ddee9f-60e5-485f-8b4a-5b204e97ab5f" providerId="ADAL" clId="{AA77A5C7-48CD-5123-B891-03DC072B2927}" dt="2026-01-06T19:55:29.319" v="1001" actId="20577"/>
          <ac:spMkLst>
            <pc:docMk/>
            <pc:sldMk cId="3943351844" sldId="262"/>
            <ac:spMk id="6" creationId="{5A3F0E04-9F83-92CB-BA8B-8398B6EB10E5}"/>
          </ac:spMkLst>
        </pc:spChg>
        <pc:spChg chg="add del">
          <ac:chgData name="Dows, Douglas" userId="36ddee9f-60e5-485f-8b4a-5b204e97ab5f" providerId="ADAL" clId="{AA77A5C7-48CD-5123-B891-03DC072B2927}" dt="2026-01-06T19:55:28.374" v="999" actId="478"/>
          <ac:spMkLst>
            <pc:docMk/>
            <pc:sldMk cId="3943351844" sldId="262"/>
            <ac:spMk id="7" creationId="{BBBB570C-A499-6D09-81E5-7C8C516F4F56}"/>
          </ac:spMkLst>
        </pc:spChg>
      </pc:sldChg>
      <pc:sldChg chg="addSp delSp modSp mod modNotesTx">
        <pc:chgData name="Dows, Douglas" userId="36ddee9f-60e5-485f-8b4a-5b204e97ab5f" providerId="ADAL" clId="{AA77A5C7-48CD-5123-B891-03DC072B2927}" dt="2026-01-09T19:31:38.888" v="1655" actId="5793"/>
        <pc:sldMkLst>
          <pc:docMk/>
          <pc:sldMk cId="157394756" sldId="265"/>
        </pc:sldMkLst>
        <pc:spChg chg="add mod">
          <ac:chgData name="Dows, Douglas" userId="36ddee9f-60e5-485f-8b4a-5b204e97ab5f" providerId="ADAL" clId="{AA77A5C7-48CD-5123-B891-03DC072B2927}" dt="2026-01-06T17:03:38.547" v="857" actId="20577"/>
          <ac:spMkLst>
            <pc:docMk/>
            <pc:sldMk cId="157394756" sldId="265"/>
            <ac:spMk id="6" creationId="{869B534A-294C-8F41-A4C3-62F32026ABE8}"/>
          </ac:spMkLst>
        </pc:spChg>
        <pc:spChg chg="mod">
          <ac:chgData name="Dows, Douglas" userId="36ddee9f-60e5-485f-8b4a-5b204e97ab5f" providerId="ADAL" clId="{AA77A5C7-48CD-5123-B891-03DC072B2927}" dt="2026-01-09T19:28:00.639" v="1649" actId="1076"/>
          <ac:spMkLst>
            <pc:docMk/>
            <pc:sldMk cId="157394756" sldId="265"/>
            <ac:spMk id="8" creationId="{27D26283-162D-6F6A-0FA1-ECCCDB9AC10C}"/>
          </ac:spMkLst>
        </pc:spChg>
        <pc:spChg chg="topLvl">
          <ac:chgData name="Dows, Douglas" userId="36ddee9f-60e5-485f-8b4a-5b204e97ab5f" providerId="ADAL" clId="{AA77A5C7-48CD-5123-B891-03DC072B2927}" dt="2026-01-06T15:54:53.646" v="184" actId="164"/>
          <ac:spMkLst>
            <pc:docMk/>
            <pc:sldMk cId="157394756" sldId="265"/>
            <ac:spMk id="14" creationId="{AF14D28B-9759-3D06-08E4-02C9DD22E57E}"/>
          </ac:spMkLst>
        </pc:spChg>
        <pc:spChg chg="mod">
          <ac:chgData name="Dows, Douglas" userId="36ddee9f-60e5-485f-8b4a-5b204e97ab5f" providerId="ADAL" clId="{AA77A5C7-48CD-5123-B891-03DC072B2927}" dt="2026-01-06T15:50:45.765" v="146" actId="1036"/>
          <ac:spMkLst>
            <pc:docMk/>
            <pc:sldMk cId="157394756" sldId="265"/>
            <ac:spMk id="15" creationId="{E1DFD852-65A2-205F-0277-9C17C0AF5B1E}"/>
          </ac:spMkLst>
        </pc:spChg>
        <pc:grpChg chg="add mod">
          <ac:chgData name="Dows, Douglas" userId="36ddee9f-60e5-485f-8b4a-5b204e97ab5f" providerId="ADAL" clId="{AA77A5C7-48CD-5123-B891-03DC072B2927}" dt="2026-01-09T18:43:47.535" v="1630" actId="962"/>
          <ac:grpSpMkLst>
            <pc:docMk/>
            <pc:sldMk cId="157394756" sldId="265"/>
            <ac:grpSpMk id="4" creationId="{7233BF31-BEB2-9B7C-05B3-2BAA1021DE8E}"/>
          </ac:grpSpMkLst>
        </pc:grpChg>
        <pc:picChg chg="mod topLvl">
          <ac:chgData name="Dows, Douglas" userId="36ddee9f-60e5-485f-8b4a-5b204e97ab5f" providerId="ADAL" clId="{AA77A5C7-48CD-5123-B891-03DC072B2927}" dt="2026-01-06T15:54:53.646" v="184" actId="164"/>
          <ac:picMkLst>
            <pc:docMk/>
            <pc:sldMk cId="157394756" sldId="265"/>
            <ac:picMk id="12" creationId="{BEA71D11-B1F8-402A-DC14-2A0E6AE67E2B}"/>
          </ac:picMkLst>
        </pc:picChg>
        <pc:picChg chg="mod">
          <ac:chgData name="Dows, Douglas" userId="36ddee9f-60e5-485f-8b4a-5b204e97ab5f" providerId="ADAL" clId="{AA77A5C7-48CD-5123-B891-03DC072B2927}" dt="2026-01-06T15:55:10.111" v="197" actId="1036"/>
          <ac:picMkLst>
            <pc:docMk/>
            <pc:sldMk cId="157394756" sldId="265"/>
            <ac:picMk id="13" creationId="{E32CE4B2-7E1B-E034-D220-C32DC3632EA4}"/>
          </ac:picMkLst>
        </pc:picChg>
      </pc:sldChg>
      <pc:sldChg chg="addSp delSp modSp add mod delAnim modAnim">
        <pc:chgData name="Dows, Douglas" userId="36ddee9f-60e5-485f-8b4a-5b204e97ab5f" providerId="ADAL" clId="{AA77A5C7-48CD-5123-B891-03DC072B2927}" dt="2026-01-06T18:57:47.498" v="915" actId="14100"/>
        <pc:sldMkLst>
          <pc:docMk/>
          <pc:sldMk cId="917303269" sldId="266"/>
        </pc:sldMkLst>
        <pc:spChg chg="mod">
          <ac:chgData name="Dows, Douglas" userId="36ddee9f-60e5-485f-8b4a-5b204e97ab5f" providerId="ADAL" clId="{AA77A5C7-48CD-5123-B891-03DC072B2927}" dt="2026-01-06T17:08:56.879" v="884" actId="1076"/>
          <ac:spMkLst>
            <pc:docMk/>
            <pc:sldMk cId="917303269" sldId="266"/>
            <ac:spMk id="2" creationId="{BAA756E1-B0E6-F5BE-21B0-0F6B29ED2A15}"/>
          </ac:spMkLst>
        </pc:spChg>
        <pc:spChg chg="mod">
          <ac:chgData name="Dows, Douglas" userId="36ddee9f-60e5-485f-8b4a-5b204e97ab5f" providerId="ADAL" clId="{AA77A5C7-48CD-5123-B891-03DC072B2927}" dt="2026-01-06T17:07:13.595" v="868" actId="1076"/>
          <ac:spMkLst>
            <pc:docMk/>
            <pc:sldMk cId="917303269" sldId="266"/>
            <ac:spMk id="3" creationId="{5F3EB266-03FA-9F66-2B5D-54BB33F73666}"/>
          </ac:spMkLst>
        </pc:spChg>
        <pc:picChg chg="add mod">
          <ac:chgData name="Dows, Douglas" userId="36ddee9f-60e5-485f-8b4a-5b204e97ab5f" providerId="ADAL" clId="{AA77A5C7-48CD-5123-B891-03DC072B2927}" dt="2026-01-06T18:57:47.498" v="915" actId="14100"/>
          <ac:picMkLst>
            <pc:docMk/>
            <pc:sldMk cId="917303269" sldId="266"/>
            <ac:picMk id="10" creationId="{64D0FAF8-162E-4B5F-9CAA-58C395FA98A5}"/>
          </ac:picMkLst>
        </pc:picChg>
      </pc:sldChg>
      <pc:sldChg chg="addSp delSp modSp add mod modClrScheme delAnim modAnim chgLayout">
        <pc:chgData name="Dows, Douglas" userId="36ddee9f-60e5-485f-8b4a-5b204e97ab5f" providerId="ADAL" clId="{AA77A5C7-48CD-5123-B891-03DC072B2927}" dt="2026-01-09T19:10:30.169" v="1643" actId="700"/>
        <pc:sldMkLst>
          <pc:docMk/>
          <pc:sldMk cId="4132803641" sldId="267"/>
        </pc:sldMkLst>
        <pc:spChg chg="add del mod ord">
          <ac:chgData name="Dows, Douglas" userId="36ddee9f-60e5-485f-8b4a-5b204e97ab5f" providerId="ADAL" clId="{AA77A5C7-48CD-5123-B891-03DC072B2927}" dt="2026-01-09T19:10:30.169" v="1643" actId="700"/>
          <ac:spMkLst>
            <pc:docMk/>
            <pc:sldMk cId="4132803641" sldId="267"/>
            <ac:spMk id="2" creationId="{DFFB4D3A-3AEA-C1BE-BFC8-1E8C5FE15D79}"/>
          </ac:spMkLst>
        </pc:spChg>
        <pc:spChg chg="add del mod ord">
          <ac:chgData name="Dows, Douglas" userId="36ddee9f-60e5-485f-8b4a-5b204e97ab5f" providerId="ADAL" clId="{AA77A5C7-48CD-5123-B891-03DC072B2927}" dt="2026-01-09T19:10:30.169" v="1643" actId="700"/>
          <ac:spMkLst>
            <pc:docMk/>
            <pc:sldMk cId="4132803641" sldId="267"/>
            <ac:spMk id="3" creationId="{C9D8988D-6250-F9AB-8AFC-8E22E2D7F4FB}"/>
          </ac:spMkLst>
        </pc:spChg>
        <pc:spChg chg="add del mod ord">
          <ac:chgData name="Dows, Douglas" userId="36ddee9f-60e5-485f-8b4a-5b204e97ab5f" providerId="ADAL" clId="{AA77A5C7-48CD-5123-B891-03DC072B2927}" dt="2026-01-09T19:10:30.169" v="1643" actId="700"/>
          <ac:spMkLst>
            <pc:docMk/>
            <pc:sldMk cId="4132803641" sldId="267"/>
            <ac:spMk id="4" creationId="{9723679E-28E1-6B89-5092-9885594F2A1A}"/>
          </ac:spMkLst>
        </pc:spChg>
        <pc:spChg chg="add mod">
          <ac:chgData name="Dows, Douglas" userId="36ddee9f-60e5-485f-8b4a-5b204e97ab5f" providerId="ADAL" clId="{AA77A5C7-48CD-5123-B891-03DC072B2927}" dt="2026-01-06T20:30:24.357" v="1509" actId="1076"/>
          <ac:spMkLst>
            <pc:docMk/>
            <pc:sldMk cId="4132803641" sldId="267"/>
            <ac:spMk id="24" creationId="{C9085DB1-DB01-634C-FCE7-8C15ABFCDB8C}"/>
          </ac:spMkLst>
        </pc:spChg>
        <pc:spChg chg="add mod">
          <ac:chgData name="Dows, Douglas" userId="36ddee9f-60e5-485f-8b4a-5b204e97ab5f" providerId="ADAL" clId="{AA77A5C7-48CD-5123-B891-03DC072B2927}" dt="2026-01-06T20:30:43.823" v="1530" actId="20577"/>
          <ac:spMkLst>
            <pc:docMk/>
            <pc:sldMk cId="4132803641" sldId="267"/>
            <ac:spMk id="26" creationId="{9B43C229-6487-8B23-1C09-71527CF69492}"/>
          </ac:spMkLst>
        </pc:spChg>
        <pc:spChg chg="add mod">
          <ac:chgData name="Dows, Douglas" userId="36ddee9f-60e5-485f-8b4a-5b204e97ab5f" providerId="ADAL" clId="{AA77A5C7-48CD-5123-B891-03DC072B2927}" dt="2026-01-06T20:28:22.892" v="1367" actId="1076"/>
          <ac:spMkLst>
            <pc:docMk/>
            <pc:sldMk cId="4132803641" sldId="267"/>
            <ac:spMk id="32" creationId="{D2442FF1-69D0-9D0F-3C54-6893C4F45395}"/>
          </ac:spMkLst>
        </pc:spChg>
        <pc:picChg chg="add mod">
          <ac:chgData name="Dows, Douglas" userId="36ddee9f-60e5-485f-8b4a-5b204e97ab5f" providerId="ADAL" clId="{AA77A5C7-48CD-5123-B891-03DC072B2927}" dt="2026-01-06T20:25:07.973" v="1318" actId="14100"/>
          <ac:picMkLst>
            <pc:docMk/>
            <pc:sldMk cId="4132803641" sldId="267"/>
            <ac:picMk id="28" creationId="{738B4DCB-504B-2C4D-D539-6EC931612793}"/>
          </ac:picMkLst>
        </pc:picChg>
      </pc:sldChg>
      <pc:sldChg chg="addSp delSp modSp add mod">
        <pc:chgData name="Dows, Douglas" userId="36ddee9f-60e5-485f-8b4a-5b204e97ab5f" providerId="ADAL" clId="{AA77A5C7-48CD-5123-B891-03DC072B2927}" dt="2026-01-06T20:09:01.447" v="1043" actId="20577"/>
        <pc:sldMkLst>
          <pc:docMk/>
          <pc:sldMk cId="3117736776" sldId="268"/>
        </pc:sldMkLst>
        <pc:spChg chg="mod">
          <ac:chgData name="Dows, Douglas" userId="36ddee9f-60e5-485f-8b4a-5b204e97ab5f" providerId="ADAL" clId="{AA77A5C7-48CD-5123-B891-03DC072B2927}" dt="2026-01-06T20:09:01.447" v="1043" actId="20577"/>
          <ac:spMkLst>
            <pc:docMk/>
            <pc:sldMk cId="3117736776" sldId="268"/>
            <ac:spMk id="2" creationId="{EEB20AB9-4A9D-BAF7-E375-C6EE47FE16B1}"/>
          </ac:spMkLst>
        </pc:spChg>
        <pc:spChg chg="mod">
          <ac:chgData name="Dows, Douglas" userId="36ddee9f-60e5-485f-8b4a-5b204e97ab5f" providerId="ADAL" clId="{AA77A5C7-48CD-5123-B891-03DC072B2927}" dt="2026-01-06T20:08:41.734" v="1035" actId="1076"/>
          <ac:spMkLst>
            <pc:docMk/>
            <pc:sldMk cId="3117736776" sldId="268"/>
            <ac:spMk id="3" creationId="{6921C02E-99D9-9DAF-CC90-AA704FF5B7E4}"/>
          </ac:spMkLst>
        </pc:spChg>
        <pc:spChg chg="mod">
          <ac:chgData name="Dows, Douglas" userId="36ddee9f-60e5-485f-8b4a-5b204e97ab5f" providerId="ADAL" clId="{AA77A5C7-48CD-5123-B891-03DC072B2927}" dt="2026-01-06T20:08:10.770" v="1029"/>
          <ac:spMkLst>
            <pc:docMk/>
            <pc:sldMk cId="3117736776" sldId="268"/>
            <ac:spMk id="10" creationId="{7BCFACA0-DE14-F2DB-5DC2-5505D9218B51}"/>
          </ac:spMkLst>
        </pc:spChg>
        <pc:spChg chg="mod">
          <ac:chgData name="Dows, Douglas" userId="36ddee9f-60e5-485f-8b4a-5b204e97ab5f" providerId="ADAL" clId="{AA77A5C7-48CD-5123-B891-03DC072B2927}" dt="2026-01-06T20:08:10.770" v="1029"/>
          <ac:spMkLst>
            <pc:docMk/>
            <pc:sldMk cId="3117736776" sldId="268"/>
            <ac:spMk id="11" creationId="{FA31EF11-3A91-278E-FD35-06C037FF7C3E}"/>
          </ac:spMkLst>
        </pc:spChg>
        <pc:grpChg chg="add mod">
          <ac:chgData name="Dows, Douglas" userId="36ddee9f-60e5-485f-8b4a-5b204e97ab5f" providerId="ADAL" clId="{AA77A5C7-48CD-5123-B891-03DC072B2927}" dt="2026-01-06T20:08:49.992" v="1036" actId="1076"/>
          <ac:grpSpMkLst>
            <pc:docMk/>
            <pc:sldMk cId="3117736776" sldId="268"/>
            <ac:grpSpMk id="8" creationId="{8C3BC04D-B72B-1E3C-EA22-647BCCCFE986}"/>
          </ac:grpSpMkLst>
        </pc:grpChg>
        <pc:picChg chg="mod">
          <ac:chgData name="Dows, Douglas" userId="36ddee9f-60e5-485f-8b4a-5b204e97ab5f" providerId="ADAL" clId="{AA77A5C7-48CD-5123-B891-03DC072B2927}" dt="2026-01-06T20:08:10.770" v="1029"/>
          <ac:picMkLst>
            <pc:docMk/>
            <pc:sldMk cId="3117736776" sldId="268"/>
            <ac:picMk id="9" creationId="{68C8416D-B1E1-5BBC-2CEE-B2BE5FC2B3CC}"/>
          </ac:picMkLst>
        </pc:picChg>
      </pc:sldChg>
      <pc:sldChg chg="addSp delSp modSp add mod">
        <pc:chgData name="Dows, Douglas" userId="36ddee9f-60e5-485f-8b4a-5b204e97ab5f" providerId="ADAL" clId="{AA77A5C7-48CD-5123-B891-03DC072B2927}" dt="2026-01-09T18:59:37.596" v="1641" actId="1076"/>
        <pc:sldMkLst>
          <pc:docMk/>
          <pc:sldMk cId="3949489342" sldId="269"/>
        </pc:sldMkLst>
        <pc:spChg chg="add mod">
          <ac:chgData name="Dows, Douglas" userId="36ddee9f-60e5-485f-8b4a-5b204e97ab5f" providerId="ADAL" clId="{AA77A5C7-48CD-5123-B891-03DC072B2927}" dt="2026-01-09T18:59:37.596" v="1641" actId="1076"/>
          <ac:spMkLst>
            <pc:docMk/>
            <pc:sldMk cId="3949489342" sldId="269"/>
            <ac:spMk id="24" creationId="{89F9C834-9353-2409-C157-91EB343FD309}"/>
          </ac:spMkLst>
        </pc:spChg>
        <pc:spChg chg="add mod">
          <ac:chgData name="Dows, Douglas" userId="36ddee9f-60e5-485f-8b4a-5b204e97ab5f" providerId="ADAL" clId="{AA77A5C7-48CD-5123-B891-03DC072B2927}" dt="2026-01-06T20:12:52.489" v="1063" actId="167"/>
          <ac:spMkLst>
            <pc:docMk/>
            <pc:sldMk cId="3949489342" sldId="269"/>
            <ac:spMk id="25" creationId="{BA41E794-0DF4-1543-21CD-1C65A2EE0AB7}"/>
          </ac:spMkLst>
        </pc:spChg>
        <pc:grpChg chg="add del">
          <ac:chgData name="Dows, Douglas" userId="36ddee9f-60e5-485f-8b4a-5b204e97ab5f" providerId="ADAL" clId="{AA77A5C7-48CD-5123-B891-03DC072B2927}" dt="2026-01-08T18:57:23.845" v="1617" actId="165"/>
          <ac:grpSpMkLst>
            <pc:docMk/>
            <pc:sldMk cId="3949489342" sldId="269"/>
            <ac:grpSpMk id="2" creationId="{EA1986DB-1407-CDB4-5460-2E59FD6EBCE2}"/>
          </ac:grpSpMkLst>
        </pc:grpChg>
        <pc:grpChg chg="add">
          <ac:chgData name="Dows, Douglas" userId="36ddee9f-60e5-485f-8b4a-5b204e97ab5f" providerId="ADAL" clId="{AA77A5C7-48CD-5123-B891-03DC072B2927}" dt="2026-01-08T18:57:36.774" v="1618" actId="164"/>
          <ac:grpSpMkLst>
            <pc:docMk/>
            <pc:sldMk cId="3949489342" sldId="269"/>
            <ac:grpSpMk id="3" creationId="{72108295-E718-E889-E8A5-959F665AB8C3}"/>
          </ac:grpSpMkLst>
        </pc:grpChg>
        <pc:grpChg chg="add del mod">
          <ac:chgData name="Dows, Douglas" userId="36ddee9f-60e5-485f-8b4a-5b204e97ab5f" providerId="ADAL" clId="{AA77A5C7-48CD-5123-B891-03DC072B2927}" dt="2026-01-08T18:57:03.544" v="1615" actId="165"/>
          <ac:grpSpMkLst>
            <pc:docMk/>
            <pc:sldMk cId="3949489342" sldId="269"/>
            <ac:grpSpMk id="22" creationId="{872600C8-3CAC-CA8F-2DC8-8A745D203087}"/>
          </ac:grpSpMkLst>
        </pc:grpChg>
        <pc:picChg chg="add mod topLvl">
          <ac:chgData name="Dows, Douglas" userId="36ddee9f-60e5-485f-8b4a-5b204e97ab5f" providerId="ADAL" clId="{AA77A5C7-48CD-5123-B891-03DC072B2927}" dt="2026-01-08T18:57:23.845" v="1617" actId="165"/>
          <ac:picMkLst>
            <pc:docMk/>
            <pc:sldMk cId="3949489342" sldId="269"/>
            <ac:picMk id="18" creationId="{75C1543D-460F-2080-3DA9-F509E54E9424}"/>
          </ac:picMkLst>
        </pc:picChg>
        <pc:picChg chg="add mod topLvl">
          <ac:chgData name="Dows, Douglas" userId="36ddee9f-60e5-485f-8b4a-5b204e97ab5f" providerId="ADAL" clId="{AA77A5C7-48CD-5123-B891-03DC072B2927}" dt="2026-01-08T18:57:23.845" v="1617" actId="165"/>
          <ac:picMkLst>
            <pc:docMk/>
            <pc:sldMk cId="3949489342" sldId="269"/>
            <ac:picMk id="21" creationId="{BFFE652B-AEC2-8A18-E07A-C524E3F7CCEE}"/>
          </ac:picMkLst>
        </pc:picChg>
      </pc:sldChg>
      <pc:sldChg chg="addSp delSp modSp add mod">
        <pc:chgData name="Dows, Douglas" userId="36ddee9f-60e5-485f-8b4a-5b204e97ab5f" providerId="ADAL" clId="{AA77A5C7-48CD-5123-B891-03DC072B2927}" dt="2026-01-06T20:35:03.646" v="1605" actId="20577"/>
        <pc:sldMkLst>
          <pc:docMk/>
          <pc:sldMk cId="1345170348" sldId="271"/>
        </pc:sldMkLst>
        <pc:spChg chg="add mod">
          <ac:chgData name="Dows, Douglas" userId="36ddee9f-60e5-485f-8b4a-5b204e97ab5f" providerId="ADAL" clId="{AA77A5C7-48CD-5123-B891-03DC072B2927}" dt="2026-01-06T20:23:52.353" v="1302" actId="1076"/>
          <ac:spMkLst>
            <pc:docMk/>
            <pc:sldMk cId="1345170348" sldId="271"/>
            <ac:spMk id="12" creationId="{821FBFAD-565D-C81B-5CCF-6B15961E6AEB}"/>
          </ac:spMkLst>
        </pc:spChg>
        <pc:spChg chg="add mod">
          <ac:chgData name="Dows, Douglas" userId="36ddee9f-60e5-485f-8b4a-5b204e97ab5f" providerId="ADAL" clId="{AA77A5C7-48CD-5123-B891-03DC072B2927}" dt="2026-01-06T20:34:21.233" v="1597" actId="20577"/>
          <ac:spMkLst>
            <pc:docMk/>
            <pc:sldMk cId="1345170348" sldId="271"/>
            <ac:spMk id="13" creationId="{4148110B-E931-09A0-C2A7-ED702B63C973}"/>
          </ac:spMkLst>
        </pc:spChg>
        <pc:spChg chg="add mod">
          <ac:chgData name="Dows, Douglas" userId="36ddee9f-60e5-485f-8b4a-5b204e97ab5f" providerId="ADAL" clId="{AA77A5C7-48CD-5123-B891-03DC072B2927}" dt="2026-01-06T20:35:03.646" v="1605" actId="20577"/>
          <ac:spMkLst>
            <pc:docMk/>
            <pc:sldMk cId="1345170348" sldId="271"/>
            <ac:spMk id="14" creationId="{4FA492AF-9500-6B49-5332-E335FFAA7024}"/>
          </ac:spMkLst>
        </pc:spChg>
      </pc:sldChg>
    </pc:docChg>
  </pc:docChgLst>
  <pc:docChgLst>
    <pc:chgData name="Dows, Douglas" userId="S::ddows@umaryland.edu::36ddee9f-60e5-485f-8b4a-5b204e97ab5f" providerId="AD" clId="Web-{70912BE3-CCF7-F27D-EEA6-283F5EBC3AA7}"/>
    <pc:docChg chg="modSld">
      <pc:chgData name="Dows, Douglas" userId="S::ddows@umaryland.edu::36ddee9f-60e5-485f-8b4a-5b204e97ab5f" providerId="AD" clId="Web-{70912BE3-CCF7-F27D-EEA6-283F5EBC3AA7}" dt="2025-12-18T21:06:43.022" v="0" actId="20577"/>
      <pc:docMkLst>
        <pc:docMk/>
      </pc:docMkLst>
    </pc:docChg>
  </pc:docChgLst>
  <pc:docChgLst>
    <pc:chgData name="Dows, Douglas" userId="S::ddows@umaryland.edu::36ddee9f-60e5-485f-8b4a-5b204e97ab5f" providerId="AD" clId="Web-{EC078272-79E7-C8DB-EF42-9258731D7756}"/>
    <pc:docChg chg="modSld">
      <pc:chgData name="Dows, Douglas" userId="S::ddows@umaryland.edu::36ddee9f-60e5-485f-8b4a-5b204e97ab5f" providerId="AD" clId="Web-{EC078272-79E7-C8DB-EF42-9258731D7756}" dt="2026-01-06T17:04:49.219" v="3" actId="1076"/>
      <pc:docMkLst>
        <pc:docMk/>
      </pc:docMkLst>
      <pc:sldChg chg="modSp">
        <pc:chgData name="Dows, Douglas" userId="S::ddows@umaryland.edu::36ddee9f-60e5-485f-8b4a-5b204e97ab5f" providerId="AD" clId="Web-{EC078272-79E7-C8DB-EF42-9258731D7756}" dt="2026-01-06T17:04:49.219" v="3" actId="1076"/>
        <pc:sldMkLst>
          <pc:docMk/>
          <pc:sldMk cId="157394756" sldId="265"/>
        </pc:sldMkLst>
        <pc:grpChg chg="mod">
          <ac:chgData name="Dows, Douglas" userId="S::ddows@umaryland.edu::36ddee9f-60e5-485f-8b4a-5b204e97ab5f" providerId="AD" clId="Web-{EC078272-79E7-C8DB-EF42-9258731D7756}" dt="2026-01-06T17:04:32.687" v="0" actId="1076"/>
          <ac:grpSpMkLst>
            <pc:docMk/>
            <pc:sldMk cId="157394756" sldId="265"/>
            <ac:grpSpMk id="4" creationId="{7233BF31-BEB2-9B7C-05B3-2BAA1021DE8E}"/>
          </ac:grpSpMkLst>
        </pc:grpChg>
        <pc:picChg chg="mod">
          <ac:chgData name="Dows, Douglas" userId="S::ddows@umaryland.edu::36ddee9f-60e5-485f-8b4a-5b204e97ab5f" providerId="AD" clId="Web-{EC078272-79E7-C8DB-EF42-9258731D7756}" dt="2026-01-06T17:04:49.219" v="3" actId="1076"/>
          <ac:picMkLst>
            <pc:docMk/>
            <pc:sldMk cId="157394756" sldId="265"/>
            <ac:picMk id="13" creationId="{E32CE4B2-7E1B-E034-D220-C32DC3632EA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E7630-1B28-F648-8F91-582B59D30AFF}" type="datetimeFigureOut">
              <a:rPr lang="en-US" smtClean="0"/>
              <a:t>1/8/26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1907C-2CBA-6447-8B04-4CA238633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52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1907C-2CBA-6447-8B04-4CA238633B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23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 go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1907C-2CBA-6447-8B04-4CA238633B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18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04EC9-D1E3-DE1B-47B0-FEFB29342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064947-5844-A5FD-5710-1053864EDD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024C9B-680C-9083-1F1F-3C40ADDD50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 go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9D3C2-6076-EC6D-C9E5-4D57DBD94E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1907C-2CBA-6447-8B04-4CA238633B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12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D7794-09C3-86FC-2D14-44CC281E2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A1FD7D-923E-7A08-74C0-F8ACB29DE5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BFA8B9-FA3A-7C09-7059-DEB430E3AA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 go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622B6-3CC0-7981-3F86-F9C5A71D3F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1907C-2CBA-6447-8B04-4CA238633B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79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D7D246FE-8FBB-536A-36F9-60C9381FE7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14D32A-4AC7-EB59-8933-3060E3A4F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2A922-E831-838C-8515-DBFE0CAEE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67433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6C6783B0-32DA-4F84-C276-59FDD6056B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9C867-EE54-9AF7-28FF-4B11A5EF9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743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1990866-E8C6-FEEC-81AD-FCBC6D224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443" y="325368"/>
            <a:ext cx="670891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4663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434B762A-E630-02AC-7BDC-C351136C57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B7995C-5D74-925B-E552-1C3C577D1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443" y="325368"/>
            <a:ext cx="670891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EA0BA-2873-1952-D363-10157FA981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0843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41FD3D-37AA-ED38-79DA-44F281186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0843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4537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24CACCC5-214D-0FD6-FCA4-4B1EA99839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66E0508-7913-9BF6-9650-5C99618E6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443" y="325368"/>
            <a:ext cx="670891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137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7863A4F-231B-F416-4AC8-D77FA16395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40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2E82727C-55F5-6403-BEB0-FC9435AF5D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C78998-51CC-2B50-E645-AF8E6063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6214" y="815009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EC9293-3C59-BB67-B803-3B8E36CC4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19977" y="1452631"/>
            <a:ext cx="4258849" cy="39527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DDED25-E7F6-1186-0BD3-CB4D72ADE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56214" y="2415209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6378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660764-5DBB-7886-8AF5-12650D47C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21257C-A7DD-19D8-5A42-A30F1A67E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1424C-37E3-5F07-51CA-E9B13ADD72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C980B3-F64A-AF49-98FE-F3688125C386}" type="datetimeFigureOut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808A1-2FE3-7565-AC14-636620E9F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FBE1E-F856-8AD9-6145-D6C5023F6D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823C2D-61FC-6E4C-B5A4-60925C74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3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16960-2AEE-A4F0-F201-ECD97B846E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Microsoft PowerPoint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A19B83-5525-BD68-543E-46521A3A7C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Digital Accessibi</a:t>
            </a:r>
            <a:r>
              <a:rPr lang="en-US"/>
              <a:t>lity Spring Clean-Up 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2F2F99-F842-F5F4-3268-BC00F8A61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439" y="4429919"/>
            <a:ext cx="1339121" cy="129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3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75164-A20E-20E6-1161-6F18C5E52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C9085DB1-DB01-634C-FCE7-8C15ABFCDB8C}"/>
              </a:ext>
            </a:extLst>
          </p:cNvPr>
          <p:cNvSpPr txBox="1"/>
          <p:nvPr/>
        </p:nvSpPr>
        <p:spPr>
          <a:xfrm>
            <a:off x="1618991" y="149691"/>
            <a:ext cx="89540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none" strike="noStrike" dirty="0">
                <a:effectLst/>
                <a:latin typeface="Arial Nova" panose="020B0504020202020204" pitchFamily="34" charset="0"/>
              </a:rPr>
              <a:t>Summary of PowerPoint Accessibility Best Practices</a:t>
            </a:r>
            <a:endParaRPr lang="en-US" sz="2800" b="1" dirty="0">
              <a:latin typeface="Arial Nova" panose="020B05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43C229-6487-8B23-1C09-71527CF69492}"/>
              </a:ext>
            </a:extLst>
          </p:cNvPr>
          <p:cNvSpPr txBox="1"/>
          <p:nvPr/>
        </p:nvSpPr>
        <p:spPr>
          <a:xfrm>
            <a:off x="640491" y="871020"/>
            <a:ext cx="1091101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 fontAlgn="base">
              <a:buFont typeface="+mj-lt"/>
              <a:buAutoNum type="arabicPeriod"/>
            </a:pPr>
            <a:r>
              <a:rPr lang="en-US" sz="1800" b="1" i="0" u="none" strike="noStrike" dirty="0">
                <a:effectLst/>
                <a:latin typeface="Arial Nova" panose="020B0504020202020204" pitchFamily="34" charset="0"/>
              </a:rPr>
              <a:t>High Contrast and Fonts</a:t>
            </a:r>
            <a:r>
              <a:rPr lang="en-US" sz="1800" b="0" i="0" dirty="0">
                <a:effectLst/>
                <a:latin typeface="Arial Nova" panose="020B0504020202020204" pitchFamily="34" charset="0"/>
              </a:rPr>
              <a:t>​</a:t>
            </a:r>
            <a:r>
              <a:rPr lang="en-US" dirty="0">
                <a:latin typeface="Arial Nova" panose="020B0504020202020204" pitchFamily="34" charset="0"/>
              </a:rPr>
              <a:t>: </a:t>
            </a:r>
            <a:r>
              <a:rPr lang="en-US" b="0" i="0" u="none" strike="noStrike" dirty="0">
                <a:effectLst/>
                <a:latin typeface="Arial Nova" panose="020B0504020202020204" pitchFamily="34" charset="0"/>
              </a:rPr>
              <a:t>Use high-contrast colors and readable fonts to improve visibility for all viewers.</a:t>
            </a:r>
            <a:r>
              <a:rPr lang="en-US" b="0" i="0" dirty="0">
                <a:effectLst/>
                <a:latin typeface="Arial Nova" panose="020B0504020202020204" pitchFamily="34" charset="0"/>
              </a:rPr>
              <a:t>​</a:t>
            </a:r>
          </a:p>
          <a:p>
            <a:pPr marL="342900" indent="-342900" algn="l" rtl="0" fontAlgn="base">
              <a:buFont typeface="+mj-lt"/>
              <a:buAutoNum type="arabicPeriod"/>
            </a:pPr>
            <a:endParaRPr lang="en-US" b="0" i="0" dirty="0">
              <a:effectLst/>
              <a:latin typeface="Arial Nova" panose="020B0504020202020204" pitchFamily="34" charset="0"/>
            </a:endParaRPr>
          </a:p>
          <a:p>
            <a:pPr marL="342900" indent="-342900" algn="l" rtl="0" fontAlgn="base">
              <a:buFont typeface="+mj-lt"/>
              <a:buAutoNum type="arabicPeriod"/>
            </a:pPr>
            <a:r>
              <a:rPr lang="en-US" sz="1800" b="1" i="0" u="none" strike="noStrike" dirty="0">
                <a:effectLst/>
                <a:latin typeface="Arial Nova" panose="020B0504020202020204" pitchFamily="34" charset="0"/>
              </a:rPr>
              <a:t>Alt Text for Images</a:t>
            </a:r>
            <a:r>
              <a:rPr lang="en-US" sz="1800" b="0" i="0" dirty="0">
                <a:effectLst/>
                <a:latin typeface="Arial Nova" panose="020B0504020202020204" pitchFamily="34" charset="0"/>
              </a:rPr>
              <a:t>​</a:t>
            </a:r>
            <a:r>
              <a:rPr lang="en-US" sz="1800" dirty="0">
                <a:latin typeface="Arial Nova" panose="020B0504020202020204" pitchFamily="34" charset="0"/>
              </a:rPr>
              <a:t>: </a:t>
            </a:r>
            <a:r>
              <a:rPr lang="en-US" b="0" i="0" u="none" strike="noStrike" dirty="0">
                <a:effectLst/>
                <a:latin typeface="Arial Nova" panose="020B0504020202020204" pitchFamily="34" charset="0"/>
              </a:rPr>
              <a:t>Add descriptive alt text to images and graphics to assist screen reader users.</a:t>
            </a:r>
            <a:r>
              <a:rPr lang="en-US" b="0" i="0" dirty="0">
                <a:effectLst/>
                <a:latin typeface="Arial Nova" panose="020B0504020202020204" pitchFamily="34" charset="0"/>
              </a:rPr>
              <a:t>​</a:t>
            </a:r>
          </a:p>
          <a:p>
            <a:pPr marL="342900" indent="-342900" algn="l" rtl="0" fontAlgn="base">
              <a:buFont typeface="+mj-lt"/>
              <a:buAutoNum type="arabicPeriod"/>
            </a:pPr>
            <a:endParaRPr lang="en-US" b="0" i="0" dirty="0">
              <a:effectLst/>
              <a:latin typeface="Arial Nova" panose="020B0504020202020204" pitchFamily="34" charset="0"/>
            </a:endParaRPr>
          </a:p>
          <a:p>
            <a:pPr marL="342900" indent="-342900" algn="l" rtl="0" fontAlgn="base">
              <a:buFont typeface="+mj-lt"/>
              <a:buAutoNum type="arabicPeriod"/>
            </a:pPr>
            <a:r>
              <a:rPr lang="en-US" sz="1800" b="1" i="0" u="none" strike="noStrike" dirty="0">
                <a:effectLst/>
                <a:latin typeface="Arial Nova" panose="020B0504020202020204" pitchFamily="34" charset="0"/>
              </a:rPr>
              <a:t>Logical Reading Order</a:t>
            </a:r>
            <a:r>
              <a:rPr lang="en-US" sz="1800" b="0" i="0" dirty="0">
                <a:effectLst/>
                <a:latin typeface="Arial Nova" panose="020B0504020202020204" pitchFamily="34" charset="0"/>
              </a:rPr>
              <a:t>​</a:t>
            </a:r>
            <a:r>
              <a:rPr lang="en-US" dirty="0">
                <a:latin typeface="Arial Nova" panose="020B0504020202020204" pitchFamily="34" charset="0"/>
              </a:rPr>
              <a:t>: </a:t>
            </a:r>
            <a:r>
              <a:rPr lang="en-US" sz="1800" b="0" i="0" u="none" strike="noStrike" dirty="0">
                <a:effectLst/>
                <a:latin typeface="Arial Nova" panose="020B0504020202020204" pitchFamily="34" charset="0"/>
              </a:rPr>
              <a:t>Ensure a clear and logical sequence for reading slide elements to maintain clarity.</a:t>
            </a:r>
            <a:r>
              <a:rPr lang="en-US" sz="1800" b="0" i="0" dirty="0">
                <a:effectLst/>
                <a:latin typeface="Arial Nova" panose="020B0504020202020204" pitchFamily="34" charset="0"/>
              </a:rPr>
              <a:t>​</a:t>
            </a:r>
          </a:p>
          <a:p>
            <a:pPr marL="342900" indent="-342900" algn="l" rtl="0" fontAlgn="base">
              <a:buFont typeface="+mj-lt"/>
              <a:buAutoNum type="arabicPeriod"/>
            </a:pPr>
            <a:endParaRPr lang="en-US" b="0" i="0" dirty="0">
              <a:effectLst/>
              <a:latin typeface="Arial Nova" panose="020B0504020202020204" pitchFamily="34" charset="0"/>
            </a:endParaRPr>
          </a:p>
          <a:p>
            <a:pPr marL="342900" indent="-342900" algn="l" rtl="0" fontAlgn="base">
              <a:buFont typeface="+mj-lt"/>
              <a:buAutoNum type="arabicPeriod"/>
            </a:pPr>
            <a:r>
              <a:rPr lang="en-US" sz="1800" b="1" i="0" u="none" strike="noStrike" dirty="0">
                <a:effectLst/>
                <a:latin typeface="Arial Nova" panose="020B0504020202020204" pitchFamily="34" charset="0"/>
              </a:rPr>
              <a:t>Captions and Transcripts</a:t>
            </a:r>
            <a:r>
              <a:rPr lang="en-US" sz="1800" b="0" i="0" dirty="0">
                <a:effectLst/>
                <a:latin typeface="Arial Nova" panose="020B0504020202020204" pitchFamily="34" charset="0"/>
              </a:rPr>
              <a:t>​</a:t>
            </a:r>
            <a:r>
              <a:rPr lang="en-US" dirty="0">
                <a:latin typeface="Arial Nova" panose="020B0504020202020204" pitchFamily="34" charset="0"/>
              </a:rPr>
              <a:t>: </a:t>
            </a:r>
            <a:r>
              <a:rPr lang="en-US" sz="1800" b="0" i="0" u="none" strike="noStrike" dirty="0">
                <a:effectLst/>
                <a:latin typeface="Arial Nova" panose="020B0504020202020204" pitchFamily="34" charset="0"/>
              </a:rPr>
              <a:t>Provide captions or transcripts for all embedded media to support deaf or hard of hearing users.</a:t>
            </a:r>
            <a:r>
              <a:rPr lang="en-US" sz="1800" b="0" i="0" dirty="0">
                <a:effectLst/>
                <a:latin typeface="Arial Nova" panose="020B0504020202020204" pitchFamily="34" charset="0"/>
              </a:rPr>
              <a:t>​</a:t>
            </a:r>
          </a:p>
          <a:p>
            <a:pPr marL="342900" indent="-342900" algn="l" rtl="0" fontAlgn="base">
              <a:buFont typeface="+mj-lt"/>
              <a:buAutoNum type="arabicPeriod"/>
            </a:pPr>
            <a:endParaRPr lang="en-US" b="0" i="0" dirty="0">
              <a:effectLst/>
              <a:latin typeface="Arial Nova" panose="020B0504020202020204" pitchFamily="34" charset="0"/>
            </a:endParaRPr>
          </a:p>
          <a:p>
            <a:pPr marL="342900" indent="-342900" algn="l" rtl="0" fontAlgn="base">
              <a:buFont typeface="+mj-lt"/>
              <a:buAutoNum type="arabicPeriod"/>
            </a:pPr>
            <a:r>
              <a:rPr lang="en-US" sz="1800" b="1" i="0" u="none" strike="noStrike" dirty="0">
                <a:effectLst/>
                <a:latin typeface="Arial Nova" panose="020B0504020202020204" pitchFamily="34" charset="0"/>
              </a:rPr>
              <a:t>Accessibility Checker</a:t>
            </a:r>
            <a:r>
              <a:rPr lang="en-US" sz="1800" b="0" i="0" dirty="0">
                <a:effectLst/>
                <a:latin typeface="Arial Nova" panose="020B0504020202020204" pitchFamily="34" charset="0"/>
              </a:rPr>
              <a:t>​</a:t>
            </a:r>
            <a:r>
              <a:rPr lang="en-US" dirty="0">
                <a:latin typeface="Arial Nova" panose="020B0504020202020204" pitchFamily="34" charset="0"/>
              </a:rPr>
              <a:t>: </a:t>
            </a:r>
            <a:r>
              <a:rPr lang="en-US" sz="1800" b="0" i="0" u="none" strike="noStrike" dirty="0">
                <a:effectLst/>
                <a:latin typeface="Arial Nova" panose="020B0504020202020204" pitchFamily="34" charset="0"/>
              </a:rPr>
              <a:t>Run the Accessibility Checker to find and fix potential accessibility issues before sharing.</a:t>
            </a:r>
            <a:r>
              <a:rPr lang="en-US" sz="1800" b="0" i="0" dirty="0">
                <a:effectLst/>
                <a:latin typeface="Arial Nova" panose="020B0504020202020204" pitchFamily="34" charset="0"/>
              </a:rPr>
              <a:t>​</a:t>
            </a:r>
          </a:p>
          <a:p>
            <a:pPr marL="342900" indent="-342900" algn="l" rtl="0" fontAlgn="base">
              <a:buFont typeface="+mj-lt"/>
              <a:buAutoNum type="arabicPeriod"/>
            </a:pPr>
            <a:endParaRPr lang="en-US" sz="1800" b="0" i="0" dirty="0">
              <a:effectLst/>
              <a:latin typeface="Arial Nova" panose="020B0504020202020204" pitchFamily="34" charset="0"/>
            </a:endParaRPr>
          </a:p>
          <a:p>
            <a:pPr marL="342900" indent="-342900" algn="l" rtl="0" fontAlgn="base">
              <a:buFont typeface="+mj-lt"/>
              <a:buAutoNum type="arabicPeriod"/>
            </a:pPr>
            <a:r>
              <a:rPr lang="en-US" b="1" dirty="0">
                <a:latin typeface="Arial Nova" panose="020B0504020202020204" pitchFamily="34" charset="0"/>
              </a:rPr>
              <a:t>Save your Presentation Correctly</a:t>
            </a:r>
            <a:r>
              <a:rPr lang="en-US" dirty="0">
                <a:latin typeface="Arial Nova" panose="020B0504020202020204" pitchFamily="34" charset="0"/>
              </a:rPr>
              <a:t>: Follow the proper steps to preserve the alt text, heading tags, and reading order you worked hard to create. </a:t>
            </a:r>
            <a:endParaRPr lang="en-US" b="0" i="0" dirty="0">
              <a:effectLst/>
              <a:latin typeface="Arial Nova" panose="020B0504020202020204" pitchFamily="34" charset="0"/>
            </a:endParaRPr>
          </a:p>
        </p:txBody>
      </p:sp>
      <p:pic>
        <p:nvPicPr>
          <p:cNvPr id="28" name="Picture 27" descr="A logo with a letter p&#10;&#10;AI-generated content may be incorrect.">
            <a:extLst>
              <a:ext uri="{FF2B5EF4-FFF2-40B4-BE49-F238E27FC236}">
                <a16:creationId xmlns:a16="http://schemas.microsoft.com/office/drawing/2014/main" id="{738B4DCB-504B-2C4D-D539-6EC931612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09" y="5552678"/>
            <a:ext cx="1020591" cy="98782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2442FF1-69D0-9D0F-3C54-6893C4F45395}"/>
              </a:ext>
            </a:extLst>
          </p:cNvPr>
          <p:cNvSpPr txBox="1"/>
          <p:nvPr/>
        </p:nvSpPr>
        <p:spPr>
          <a:xfrm>
            <a:off x="1435100" y="5646480"/>
            <a:ext cx="2311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D5491E"/>
                </a:solidFill>
                <a:latin typeface="Arial Nova Light" panose="020B0304020202020204" pitchFamily="34" charset="0"/>
              </a:rPr>
              <a:t>PowerPoint</a:t>
            </a:r>
          </a:p>
          <a:p>
            <a:r>
              <a:rPr lang="en-US" dirty="0">
                <a:solidFill>
                  <a:srgbClr val="D5491E"/>
                </a:solidFill>
                <a:latin typeface="Arial Nova Light" panose="020B0304020202020204" pitchFamily="34" charset="0"/>
              </a:rPr>
              <a:t>Accessibility</a:t>
            </a:r>
          </a:p>
        </p:txBody>
      </p:sp>
    </p:spTree>
    <p:extLst>
      <p:ext uri="{BB962C8B-B14F-4D97-AF65-F5344CB8AC3E}">
        <p14:creationId xmlns:p14="http://schemas.microsoft.com/office/powerpoint/2010/main" val="4132803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1881DC-A615-34E3-D0D5-320FE3A31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571" y="167526"/>
            <a:ext cx="8428855" cy="1358220"/>
          </a:xfrm>
        </p:spPr>
        <p:txBody>
          <a:bodyPr/>
          <a:lstStyle/>
          <a:p>
            <a:r>
              <a:rPr lang="en-US" sz="2800" b="1" dirty="0">
                <a:latin typeface="Arial Nova"/>
                <a:ea typeface="Calibri"/>
                <a:cs typeface="Calibri"/>
              </a:rPr>
              <a:t>Use High-Contrast Colors </a:t>
            </a:r>
            <a:r>
              <a:rPr lang="en-US" sz="2800" b="1">
                <a:latin typeface="Arial Nova"/>
                <a:ea typeface="Calibri"/>
                <a:cs typeface="Calibri"/>
              </a:rPr>
              <a:t>and Readable</a:t>
            </a:r>
            <a:r>
              <a:rPr lang="en-US" sz="2800" b="1" dirty="0">
                <a:latin typeface="Arial Nova"/>
                <a:ea typeface="Calibri"/>
                <a:cs typeface="Calibri"/>
              </a:rPr>
              <a:t> Fonts</a:t>
            </a:r>
            <a:endParaRPr lang="en-US" b="1">
              <a:latin typeface="Arial Nova"/>
              <a:ea typeface="Calibri"/>
              <a:cs typeface="Calibri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2253BD-3241-E50A-6460-F76BCCCC9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3" y="1509939"/>
            <a:ext cx="5834743" cy="438065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2500"/>
              </a:spcBef>
            </a:pPr>
            <a:r>
              <a:rPr lang="en-US" sz="1800" b="1">
                <a:latin typeface="Arial Nova"/>
              </a:rPr>
              <a:t>Importance of High Contrast</a:t>
            </a:r>
            <a:endParaRPr lang="en-US" sz="1800" dirty="0">
              <a:latin typeface="Arial Nova"/>
            </a:endParaRP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Arial Nova"/>
              </a:rPr>
              <a:t>High-contrast colors improve text visibility for all users including those </a:t>
            </a:r>
            <a:r>
              <a:rPr lang="en-US" sz="1800">
                <a:latin typeface="Arial Nova"/>
              </a:rPr>
              <a:t>with low vision and color</a:t>
            </a:r>
            <a:r>
              <a:rPr lang="en-US" sz="1800" dirty="0">
                <a:latin typeface="Arial Nova"/>
              </a:rPr>
              <a:t> blindness.</a:t>
            </a:r>
          </a:p>
          <a:p>
            <a:pPr>
              <a:lnSpc>
                <a:spcPct val="120000"/>
              </a:lnSpc>
              <a:spcBef>
                <a:spcPts val="2500"/>
              </a:spcBef>
            </a:pPr>
            <a:r>
              <a:rPr lang="en-US" sz="1800" b="1">
                <a:latin typeface="Arial Nova"/>
              </a:rPr>
              <a:t>Readable Fonts Enhance Clarity</a:t>
            </a:r>
            <a:endParaRPr lang="en-US" sz="1800" dirty="0">
              <a:latin typeface="Arial Nova"/>
            </a:endParaRPr>
          </a:p>
          <a:p>
            <a:pPr lvl="1">
              <a:lnSpc>
                <a:spcPct val="120000"/>
              </a:lnSpc>
            </a:pPr>
            <a:r>
              <a:rPr lang="en-US" sz="1800">
                <a:latin typeface="Arial Nova"/>
              </a:rPr>
              <a:t>Using sans-serif fonts like Arial or Calibri reduce </a:t>
            </a:r>
            <a:r>
              <a:rPr lang="en-US" sz="1800" dirty="0">
                <a:latin typeface="Arial Nova"/>
              </a:rPr>
              <a:t>cognitive load </a:t>
            </a:r>
            <a:r>
              <a:rPr lang="en-US" sz="1800">
                <a:latin typeface="Arial Nova"/>
              </a:rPr>
              <a:t>and improves</a:t>
            </a:r>
            <a:r>
              <a:rPr lang="en-US" sz="1800" dirty="0">
                <a:latin typeface="Arial Nova"/>
              </a:rPr>
              <a:t> comprehension.</a:t>
            </a:r>
          </a:p>
          <a:p>
            <a:pPr>
              <a:lnSpc>
                <a:spcPct val="120000"/>
              </a:lnSpc>
              <a:spcBef>
                <a:spcPts val="2500"/>
              </a:spcBef>
            </a:pPr>
            <a:r>
              <a:rPr lang="en-US" sz="1800" b="1">
                <a:latin typeface="Arial Nova"/>
              </a:rPr>
              <a:t>PowerPoint Accessibility Tips</a:t>
            </a:r>
            <a:endParaRPr lang="en-US" sz="1800" dirty="0">
              <a:latin typeface="Arial Nova"/>
            </a:endParaRP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Arial Nova"/>
              </a:rPr>
              <a:t>Use built-in themes with strong contrast and ensure body text is at least 18pt font for readability.</a:t>
            </a:r>
          </a:p>
          <a:p>
            <a:endParaRPr lang="en-US" sz="1800" dirty="0">
              <a:latin typeface="Arial Nova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3D7427-4166-C9A5-F3E8-E6CD413B7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92685" y="1589314"/>
            <a:ext cx="4397828" cy="65858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7AB7C6-DEE9-94B8-DB14-E3865855EE09}"/>
              </a:ext>
            </a:extLst>
          </p:cNvPr>
          <p:cNvSpPr txBox="1"/>
          <p:nvPr/>
        </p:nvSpPr>
        <p:spPr>
          <a:xfrm>
            <a:off x="6966857" y="1741714"/>
            <a:ext cx="47788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High Contrast  vs.</a:t>
            </a:r>
            <a:r>
              <a:rPr lang="en-US"/>
              <a:t>  </a:t>
            </a:r>
            <a:r>
              <a:rPr lang="en-US">
                <a:solidFill>
                  <a:schemeClr val="bg2">
                    <a:lumMod val="49000"/>
                  </a:schemeClr>
                </a:solidFill>
              </a:rPr>
              <a:t>Low Contrast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3F0E04-9F83-92CB-BA8B-8398B6EB10E5}"/>
              </a:ext>
            </a:extLst>
          </p:cNvPr>
          <p:cNvSpPr txBox="1"/>
          <p:nvPr/>
        </p:nvSpPr>
        <p:spPr>
          <a:xfrm>
            <a:off x="7239000" y="3086100"/>
            <a:ext cx="329837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 Nova"/>
              </a:rPr>
              <a:t>Sans-serif</a:t>
            </a:r>
            <a:r>
              <a:rPr lang="en-US" sz="2000" dirty="0">
                <a:latin typeface="Baskerville Old Face"/>
              </a:rPr>
              <a:t>  </a:t>
            </a:r>
            <a:r>
              <a:rPr lang="en-US" sz="2000" dirty="0">
                <a:latin typeface="Arial Nova"/>
              </a:rPr>
              <a:t>vs.</a:t>
            </a:r>
            <a:r>
              <a:rPr lang="en-US" sz="2000" dirty="0">
                <a:latin typeface="Baskerville Old Face"/>
              </a:rPr>
              <a:t>  Serif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BB570C-A499-6D09-81E5-7C8C516F4F56}"/>
              </a:ext>
            </a:extLst>
          </p:cNvPr>
          <p:cNvSpPr txBox="1"/>
          <p:nvPr/>
        </p:nvSpPr>
        <p:spPr>
          <a:xfrm>
            <a:off x="7146471" y="4392385"/>
            <a:ext cx="369025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Arial Nova"/>
              </a:rPr>
              <a:t>24pt font</a:t>
            </a:r>
            <a:r>
              <a:rPr lang="en-US" sz="2000" dirty="0">
                <a:latin typeface="Baskerville Old Face"/>
              </a:rPr>
              <a:t>  </a:t>
            </a:r>
            <a:r>
              <a:rPr lang="en-US" sz="2000" dirty="0">
                <a:latin typeface="Arial Nova"/>
              </a:rPr>
              <a:t>vs.</a:t>
            </a:r>
            <a:r>
              <a:rPr lang="en-US" sz="2000" dirty="0">
                <a:latin typeface="Baskerville Old Face"/>
              </a:rPr>
              <a:t>  </a:t>
            </a:r>
            <a:r>
              <a:rPr lang="en-US" sz="1200" dirty="0">
                <a:latin typeface="Arial Nova"/>
              </a:rPr>
              <a:t>12pt font</a:t>
            </a:r>
          </a:p>
        </p:txBody>
      </p:sp>
    </p:spTree>
    <p:extLst>
      <p:ext uri="{BB962C8B-B14F-4D97-AF65-F5344CB8AC3E}">
        <p14:creationId xmlns:p14="http://schemas.microsoft.com/office/powerpoint/2010/main" val="3943351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C4192-4F94-3EF1-7A5A-693407745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9733E7-C79E-7C87-BBC9-26500917F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07855" y="0"/>
            <a:ext cx="34846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27D26283-162D-6F6A-0FA1-ECCCDB9AC10C}"/>
              </a:ext>
            </a:extLst>
          </p:cNvPr>
          <p:cNvSpPr txBox="1">
            <a:spLocks/>
          </p:cNvSpPr>
          <p:nvPr/>
        </p:nvSpPr>
        <p:spPr>
          <a:xfrm>
            <a:off x="2605154" y="1620266"/>
            <a:ext cx="5532807" cy="37661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20000"/>
              </a:lnSpc>
              <a:spcBef>
                <a:spcPts val="100"/>
              </a:spcBef>
              <a:buFont typeface="Arial,Sans-Serif" panose="020B0604020202020204" pitchFamily="34" charset="0"/>
              <a:buChar char="•"/>
            </a:pPr>
            <a:endParaRPr lang="en-US" sz="800" dirty="0">
              <a:latin typeface="Arial Nova"/>
            </a:endParaRPr>
          </a:p>
          <a:p>
            <a:pPr marL="171450" indent="-171450">
              <a:lnSpc>
                <a:spcPct val="120000"/>
              </a:lnSpc>
              <a:spcBef>
                <a:spcPts val="100"/>
              </a:spcBef>
              <a:buFont typeface="Arial,Sans-Serif" panose="020B0604020202020204" pitchFamily="34" charset="0"/>
              <a:buChar char="•"/>
            </a:pPr>
            <a:r>
              <a:rPr lang="en-US" sz="1800" b="1" dirty="0">
                <a:latin typeface="Arial Nova"/>
              </a:rPr>
              <a:t>Guidelines: </a:t>
            </a:r>
            <a:r>
              <a:rPr lang="en-US" sz="1800" dirty="0">
                <a:latin typeface="Arial Nova"/>
              </a:rPr>
              <a:t>Write concise, descriptive text focusing on the key message without using phrases like 'picture of...'</a:t>
            </a:r>
            <a:endParaRPr lang="en-US" dirty="0"/>
          </a:p>
          <a:p>
            <a:pPr marL="628650" lvl="1" indent="-285750">
              <a:lnSpc>
                <a:spcPct val="120000"/>
              </a:lnSpc>
              <a:spcBef>
                <a:spcPts val="100"/>
              </a:spcBef>
              <a:buFont typeface="Arial,Sans-Serif" panose="020B0604020202020204" pitchFamily="34" charset="0"/>
              <a:buChar char="•"/>
            </a:pPr>
            <a:r>
              <a:rPr lang="en-US" sz="1600" dirty="0">
                <a:latin typeface="Arial Nova"/>
              </a:rPr>
              <a:t>If an image does not convey meaning, or if the information can be found elsewhere on the slide, mark the image as decorative</a:t>
            </a:r>
          </a:p>
          <a:p>
            <a:pPr marL="628650" lvl="1" indent="-285750">
              <a:lnSpc>
                <a:spcPct val="120000"/>
              </a:lnSpc>
              <a:spcBef>
                <a:spcPts val="100"/>
              </a:spcBef>
              <a:buFont typeface="Arial,Sans-Serif" panose="020B0604020202020204" pitchFamily="34" charset="0"/>
              <a:buChar char="•"/>
            </a:pPr>
            <a:endParaRPr lang="en-US" sz="800" dirty="0">
              <a:latin typeface="Arial Nova"/>
            </a:endParaRPr>
          </a:p>
          <a:p>
            <a:pPr marL="285750" indent="-285750">
              <a:lnSpc>
                <a:spcPct val="120000"/>
              </a:lnSpc>
              <a:spcBef>
                <a:spcPts val="100"/>
              </a:spcBef>
              <a:buChar char="•"/>
            </a:pPr>
            <a:r>
              <a:rPr lang="en-US" sz="1800" b="1" dirty="0">
                <a:latin typeface="Arial Nova"/>
              </a:rPr>
              <a:t>Adding Alt Text in PowerPoint</a:t>
            </a:r>
            <a:endParaRPr lang="en-US" sz="1800" dirty="0">
              <a:latin typeface="Arial Nova"/>
            </a:endParaRPr>
          </a:p>
          <a:p>
            <a:pPr marL="742950" lvl="1" indent="-285750">
              <a:lnSpc>
                <a:spcPct val="120000"/>
              </a:lnSpc>
              <a:spcBef>
                <a:spcPts val="100"/>
              </a:spcBef>
              <a:buChar char="•"/>
            </a:pPr>
            <a:r>
              <a:rPr lang="en-US" sz="1800" dirty="0">
                <a:latin typeface="Arial Nova"/>
              </a:rPr>
              <a:t>Add alt text by </a:t>
            </a:r>
            <a:r>
              <a:rPr lang="en-US" sz="1800" b="1" dirty="0">
                <a:latin typeface="Arial Nova"/>
              </a:rPr>
              <a:t>right-clicking</a:t>
            </a:r>
            <a:r>
              <a:rPr lang="en-US" sz="1800" dirty="0">
                <a:latin typeface="Arial Nova"/>
              </a:rPr>
              <a:t> images and selecting 'Alt Text' </a:t>
            </a:r>
          </a:p>
          <a:p>
            <a:pPr>
              <a:lnSpc>
                <a:spcPct val="120000"/>
              </a:lnSpc>
              <a:spcBef>
                <a:spcPts val="100"/>
              </a:spcBef>
            </a:pPr>
            <a:endParaRPr lang="en-US" sz="1800" b="1" dirty="0">
              <a:latin typeface="Arial Nova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EF4BB686-7B12-A9A1-0EE1-23DDE3A03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4117" y="213360"/>
            <a:ext cx="8412241" cy="543512"/>
          </a:xfrm>
        </p:spPr>
        <p:txBody>
          <a:bodyPr/>
          <a:lstStyle/>
          <a:p>
            <a:r>
              <a:rPr lang="en-US" sz="2800" b="1" dirty="0">
                <a:latin typeface="Arial Nova"/>
                <a:ea typeface="Calibri"/>
                <a:cs typeface="Calibri"/>
              </a:rPr>
              <a:t>Add Alt Text for Images, Charts, </a:t>
            </a:r>
            <a:r>
              <a:rPr lang="en-US" sz="2800" b="1">
                <a:latin typeface="Arial Nova"/>
                <a:ea typeface="Calibri"/>
                <a:cs typeface="Calibri"/>
              </a:rPr>
              <a:t>and Graphics</a:t>
            </a:r>
            <a:endParaRPr lang="en-US" sz="2800" b="1" dirty="0">
              <a:latin typeface="Arial Nova"/>
              <a:ea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233BF31-BEB2-9B7C-05B3-2BAA1021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650338" y="1544678"/>
            <a:ext cx="2775873" cy="4814212"/>
            <a:chOff x="8483624" y="1007214"/>
            <a:chExt cx="3201117" cy="5551715"/>
          </a:xfrm>
        </p:grpSpPr>
        <p:pic>
          <p:nvPicPr>
            <p:cNvPr id="12" name="Picture 11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BEA71D11-B1F8-402A-DC14-2A0E6AE67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83624" y="1007214"/>
              <a:ext cx="3201117" cy="5551715"/>
            </a:xfrm>
            <a:prstGeom prst="rect">
              <a:avLst/>
            </a:prstGeom>
          </p:spPr>
        </p:pic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F14D28B-9759-3D06-08E4-02C9DD22E57E}"/>
                </a:ext>
              </a:extLst>
            </p:cNvPr>
            <p:cNvSpPr/>
            <p:nvPr/>
          </p:nvSpPr>
          <p:spPr>
            <a:xfrm>
              <a:off x="8552679" y="4978743"/>
              <a:ext cx="2786399" cy="478281"/>
            </a:xfrm>
            <a:prstGeom prst="roundRect">
              <a:avLst/>
            </a:prstGeom>
            <a:noFill/>
            <a:ln w="57150">
              <a:solidFill>
                <a:srgbClr val="FFCD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1DFD852-65A2-205F-0277-9C17C0AF5B1E}"/>
              </a:ext>
            </a:extLst>
          </p:cNvPr>
          <p:cNvSpPr txBox="1"/>
          <p:nvPr/>
        </p:nvSpPr>
        <p:spPr>
          <a:xfrm>
            <a:off x="2619375" y="5113802"/>
            <a:ext cx="5535084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lvl="0" indent="-285750" rtl="0">
              <a:buFont typeface="Arial,Sans-Serif"/>
              <a:buChar char="•"/>
            </a:pPr>
            <a:r>
              <a:rPr lang="en-US" sz="1800" b="1" baseline="0" dirty="0">
                <a:latin typeface="Arial Nova"/>
                <a:ea typeface="Arial"/>
                <a:cs typeface="Arial"/>
              </a:rPr>
              <a:t>Handling Complex Visuals</a:t>
            </a:r>
            <a:r>
              <a:rPr lang="en-US" sz="1800" dirty="0">
                <a:latin typeface="Arial Nova"/>
                <a:ea typeface="Arial"/>
                <a:cs typeface="Arial"/>
              </a:rPr>
              <a:t>​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1800" baseline="0" dirty="0">
                <a:latin typeface="Arial Nova"/>
                <a:ea typeface="Arial"/>
                <a:cs typeface="Arial"/>
              </a:rPr>
              <a:t>Use notes section </a:t>
            </a:r>
            <a:r>
              <a:rPr lang="en-US" dirty="0">
                <a:latin typeface="Arial Nova"/>
                <a:ea typeface="Arial"/>
                <a:cs typeface="Arial"/>
              </a:rPr>
              <a:t>or hide text off-screen to</a:t>
            </a:r>
            <a:r>
              <a:rPr lang="en-US" sz="1800" baseline="0" dirty="0">
                <a:latin typeface="Arial Nova"/>
                <a:ea typeface="Arial"/>
                <a:cs typeface="Arial"/>
              </a:rPr>
              <a:t> </a:t>
            </a:r>
            <a:r>
              <a:rPr lang="en-US" dirty="0">
                <a:latin typeface="Arial Nova"/>
                <a:ea typeface="Arial"/>
                <a:cs typeface="Arial"/>
              </a:rPr>
              <a:t>provide summaries</a:t>
            </a:r>
            <a:r>
              <a:rPr lang="en-US" sz="1800" baseline="0" dirty="0">
                <a:latin typeface="Arial Nova"/>
                <a:ea typeface="Arial"/>
                <a:cs typeface="Arial"/>
              </a:rPr>
              <a:t> </a:t>
            </a:r>
            <a:r>
              <a:rPr lang="en-US" dirty="0">
                <a:latin typeface="Arial Nova"/>
                <a:ea typeface="Arial"/>
                <a:cs typeface="Arial"/>
              </a:rPr>
              <a:t>for complex visuals</a:t>
            </a:r>
            <a:r>
              <a:rPr lang="en-US" sz="1800" baseline="0" dirty="0">
                <a:latin typeface="Arial Nova"/>
                <a:ea typeface="Arial"/>
                <a:cs typeface="Arial"/>
              </a:rPr>
              <a:t> </a:t>
            </a:r>
            <a:r>
              <a:rPr lang="en-US" dirty="0">
                <a:latin typeface="Arial Nova"/>
                <a:ea typeface="Arial"/>
                <a:cs typeface="Arial"/>
              </a:rPr>
              <a:t>that need</a:t>
            </a:r>
            <a:r>
              <a:rPr lang="en-US" sz="1800" baseline="0" dirty="0">
                <a:latin typeface="Arial Nova"/>
                <a:ea typeface="Arial"/>
                <a:cs typeface="Arial"/>
              </a:rPr>
              <a:t> </a:t>
            </a:r>
            <a:r>
              <a:rPr lang="en-US" dirty="0">
                <a:latin typeface="Arial Nova"/>
                <a:ea typeface="Arial"/>
                <a:cs typeface="Arial"/>
              </a:rPr>
              <a:t>more detailed</a:t>
            </a:r>
            <a:r>
              <a:rPr lang="en-US" sz="1800" baseline="0" dirty="0">
                <a:latin typeface="Arial Nova"/>
                <a:ea typeface="Arial"/>
                <a:cs typeface="Arial"/>
              </a:rPr>
              <a:t> descriptions.</a:t>
            </a:r>
            <a:r>
              <a:rPr lang="en-US" sz="1800" dirty="0">
                <a:latin typeface="Arial Nova"/>
                <a:ea typeface="Arial"/>
                <a:cs typeface="Arial"/>
              </a:rPr>
              <a:t>​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dirty="0">
                <a:latin typeface="Arial Nova"/>
                <a:cs typeface="Arial"/>
              </a:rPr>
              <a:t>Be sure to add this to the reading order!</a:t>
            </a:r>
          </a:p>
          <a:p>
            <a:pPr algn="ctr"/>
            <a:endParaRPr lang="en-US" dirty="0"/>
          </a:p>
        </p:txBody>
      </p:sp>
      <p:pic>
        <p:nvPicPr>
          <p:cNvPr id="13" name="Picture Placeholder 12" descr="Arrow Right with solid fill">
            <a:extLst>
              <a:ext uri="{FF2B5EF4-FFF2-40B4-BE49-F238E27FC236}">
                <a16:creationId xmlns:a16="http://schemas.microsoft.com/office/drawing/2014/main" id="{E32CE4B2-7E1B-E034-D220-C32DC3632EA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597" b="3597"/>
          <a:stretch/>
        </p:blipFill>
        <p:spPr>
          <a:xfrm rot="360000">
            <a:off x="6386286" y="4563892"/>
            <a:ext cx="2546111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9B534A-294C-8F41-A4C3-62F32026ABE8}"/>
              </a:ext>
            </a:extLst>
          </p:cNvPr>
          <p:cNvSpPr txBox="1"/>
          <p:nvPr/>
        </p:nvSpPr>
        <p:spPr>
          <a:xfrm>
            <a:off x="2619374" y="930099"/>
            <a:ext cx="9037441" cy="726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spcBef>
                <a:spcPts val="100"/>
              </a:spcBef>
              <a:buFont typeface="Arial,Sans-Serif" panose="020B0604020202020204" pitchFamily="34" charset="0"/>
              <a:buChar char="•"/>
            </a:pPr>
            <a:r>
              <a:rPr lang="en-US" sz="1800" b="1" dirty="0">
                <a:latin typeface="Arial Nova"/>
              </a:rPr>
              <a:t>Purpose of Alt Text:</a:t>
            </a:r>
            <a:r>
              <a:rPr lang="en-US" sz="1800" dirty="0">
                <a:latin typeface="Arial Nova"/>
              </a:rPr>
              <a:t> Alt text describes visuals for screen reader users, ensuring accessibility to all learners</a:t>
            </a:r>
          </a:p>
        </p:txBody>
      </p:sp>
    </p:spTree>
    <p:extLst>
      <p:ext uri="{BB962C8B-B14F-4D97-AF65-F5344CB8AC3E}">
        <p14:creationId xmlns:p14="http://schemas.microsoft.com/office/powerpoint/2010/main" val="157394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96B18-7CFB-08AB-FDBF-6AA8B41F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443" y="325368"/>
            <a:ext cx="8956812" cy="1374548"/>
          </a:xfrm>
        </p:spPr>
        <p:txBody>
          <a:bodyPr/>
          <a:lstStyle/>
          <a:p>
            <a:r>
              <a:rPr lang="en-US" sz="2800" b="1" dirty="0">
                <a:latin typeface="Arial Nova"/>
              </a:rPr>
              <a:t>Ensure Logical Reading Order for Slide Elements</a:t>
            </a:r>
          </a:p>
          <a:p>
            <a:pPr algn="ctr"/>
            <a:endParaRPr lang="en-US" b="1" dirty="0">
              <a:latin typeface="Arial Nov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10DF1-C877-5AEE-22E1-1A54F0EDCA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  <a:spcBef>
                <a:spcPts val="2500"/>
              </a:spcBef>
            </a:pPr>
            <a:r>
              <a:rPr lang="en-US" sz="1800" b="1">
                <a:latin typeface="Arial Nova"/>
              </a:rPr>
              <a:t>Importance of Logical Order</a:t>
            </a:r>
            <a:endParaRPr lang="en-US" sz="1800" dirty="0">
              <a:latin typeface="Arial Nova"/>
            </a:endParaRP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Arial Nova"/>
              </a:rPr>
              <a:t>Logical reading order ensures screen readers present slide content clearly </a:t>
            </a:r>
            <a:r>
              <a:rPr lang="en-US" sz="1800">
                <a:latin typeface="Arial Nova"/>
              </a:rPr>
              <a:t>and coherently</a:t>
            </a:r>
            <a:r>
              <a:rPr lang="en-US" sz="1800" dirty="0">
                <a:latin typeface="Arial Nova"/>
              </a:rPr>
              <a:t> for all users.</a:t>
            </a:r>
          </a:p>
          <a:p>
            <a:pPr>
              <a:lnSpc>
                <a:spcPct val="120000"/>
              </a:lnSpc>
              <a:spcBef>
                <a:spcPts val="2500"/>
              </a:spcBef>
            </a:pPr>
            <a:r>
              <a:rPr lang="en-US" sz="1800" b="1">
                <a:latin typeface="Arial Nova"/>
              </a:rPr>
              <a:t>Impact of Incorrect Order</a:t>
            </a:r>
            <a:endParaRPr lang="en-US" sz="1800" dirty="0">
              <a:latin typeface="Arial Nova"/>
            </a:endParaRP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Arial Nova"/>
              </a:rPr>
              <a:t>Out-of-order elements confuse assistive technology users, </a:t>
            </a:r>
            <a:r>
              <a:rPr lang="en-US" sz="1800">
                <a:latin typeface="Arial Nova"/>
              </a:rPr>
              <a:t>reducing comprehension</a:t>
            </a:r>
            <a:r>
              <a:rPr lang="en-US" sz="1800" dirty="0">
                <a:latin typeface="Arial Nova"/>
              </a:rPr>
              <a:t> and usability.</a:t>
            </a:r>
          </a:p>
          <a:p>
            <a:endParaRPr lang="en-US" sz="1800" dirty="0">
              <a:latin typeface="Arial Nova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378245-93FB-2618-554A-C51823AD75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2500"/>
              </a:spcBef>
            </a:pPr>
            <a:r>
              <a:rPr lang="en-US" sz="1800" b="1">
                <a:latin typeface="Arial Nova"/>
              </a:rPr>
              <a:t>Using PowerPoint </a:t>
            </a:r>
            <a:r>
              <a:rPr lang="en-US" sz="1800" b="1" dirty="0">
                <a:latin typeface="Arial Nova"/>
              </a:rPr>
              <a:t>Reading Order </a:t>
            </a:r>
            <a:r>
              <a:rPr lang="en-US" sz="1800" b="1">
                <a:latin typeface="Arial Nova"/>
              </a:rPr>
              <a:t>Pane</a:t>
            </a:r>
            <a:endParaRPr lang="en-US" sz="1800">
              <a:latin typeface="Arial Nova"/>
            </a:endParaRP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Arial Nova"/>
              </a:rPr>
              <a:t>The Reading Order Pane helps verify and adjust reading order of </a:t>
            </a:r>
            <a:r>
              <a:rPr lang="en-US" sz="1800">
                <a:latin typeface="Arial Nova"/>
              </a:rPr>
              <a:t>slide elements</a:t>
            </a:r>
            <a:r>
              <a:rPr lang="en-US" sz="1800" dirty="0">
                <a:latin typeface="Arial Nova"/>
              </a:rPr>
              <a:t> easily.</a:t>
            </a:r>
          </a:p>
          <a:p>
            <a:pPr>
              <a:lnSpc>
                <a:spcPct val="120000"/>
              </a:lnSpc>
              <a:spcBef>
                <a:spcPts val="2500"/>
              </a:spcBef>
            </a:pPr>
            <a:r>
              <a:rPr lang="en-US" sz="1800" b="1">
                <a:latin typeface="Arial Nova"/>
              </a:rPr>
              <a:t>Best Practices for Order</a:t>
            </a:r>
            <a:endParaRPr lang="en-US" sz="1800">
              <a:latin typeface="Arial Nova"/>
            </a:endParaRPr>
          </a:p>
          <a:p>
            <a:pPr lvl="1">
              <a:lnSpc>
                <a:spcPct val="120000"/>
              </a:lnSpc>
            </a:pPr>
            <a:r>
              <a:rPr lang="en-US" sz="1800">
                <a:latin typeface="Arial Nova"/>
              </a:rPr>
              <a:t>Arrange title, followed by body text, </a:t>
            </a:r>
            <a:r>
              <a:rPr lang="en-US" sz="1800" dirty="0">
                <a:latin typeface="Arial Nova"/>
              </a:rPr>
              <a:t>images, and other elements in </a:t>
            </a:r>
            <a:r>
              <a:rPr lang="en-US" sz="1800">
                <a:latin typeface="Arial Nova"/>
              </a:rPr>
              <a:t>a logical flow</a:t>
            </a:r>
            <a:r>
              <a:rPr lang="en-US" sz="1800" dirty="0">
                <a:latin typeface="Arial Nova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472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7ABD120-E990-9634-2C71-DF19D05FE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4846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2776BC-79AF-0D75-6ECE-5A874D816E47}"/>
              </a:ext>
            </a:extLst>
          </p:cNvPr>
          <p:cNvSpPr txBox="1">
            <a:spLocks/>
          </p:cNvSpPr>
          <p:nvPr/>
        </p:nvSpPr>
        <p:spPr>
          <a:xfrm>
            <a:off x="1638717" y="322925"/>
            <a:ext cx="6708913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latin typeface="Arial Nova" panose="020B0504020202020204" pitchFamily="34" charset="0"/>
              </a:rPr>
              <a:t>To access the Reading Order Pane:</a:t>
            </a:r>
            <a:endParaRPr lang="en-US" sz="2800" b="1" dirty="0">
              <a:latin typeface="Arial Nova" panose="020B05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3B61520-8265-A6EA-95D9-4DF1F282B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6317" y="0"/>
            <a:ext cx="281568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2BE777-6752-7365-9740-DDE653FEB47E}"/>
              </a:ext>
            </a:extLst>
          </p:cNvPr>
          <p:cNvSpPr txBox="1"/>
          <p:nvPr/>
        </p:nvSpPr>
        <p:spPr>
          <a:xfrm>
            <a:off x="287615" y="1144889"/>
            <a:ext cx="7972096" cy="367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Step 1:</a:t>
            </a:r>
            <a:r>
              <a:rPr lang="en-US" dirty="0"/>
              <a:t> Select the </a:t>
            </a:r>
            <a:r>
              <a:rPr lang="en-US" b="1" dirty="0"/>
              <a:t>Review</a:t>
            </a:r>
            <a:r>
              <a:rPr lang="en-US" dirty="0"/>
              <a:t> tab, and click the arrow next to </a:t>
            </a:r>
            <a:r>
              <a:rPr lang="en-US" b="1" dirty="0"/>
              <a:t>Check Accessibility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9F77455-6A84-81A0-F4CB-F28269A4A7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287615" y="1512751"/>
            <a:ext cx="7772400" cy="846578"/>
            <a:chOff x="1716157" y="1650931"/>
            <a:chExt cx="7772400" cy="84657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C00A47B-D11E-369E-60BC-CC6FA45F0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16157" y="1650931"/>
              <a:ext cx="7772400" cy="846578"/>
            </a:xfrm>
            <a:prstGeom prst="rect">
              <a:avLst/>
            </a:prstGeom>
          </p:spPr>
        </p:pic>
        <p:sp>
          <p:nvSpPr>
            <p:cNvPr id="6" name="Rectangle: Rounded Corners 13">
              <a:extLst>
                <a:ext uri="{FF2B5EF4-FFF2-40B4-BE49-F238E27FC236}">
                  <a16:creationId xmlns:a16="http://schemas.microsoft.com/office/drawing/2014/main" id="{7FD5F283-97B9-F976-78FE-59738C07D3A9}"/>
                </a:ext>
              </a:extLst>
            </p:cNvPr>
            <p:cNvSpPr/>
            <p:nvPr/>
          </p:nvSpPr>
          <p:spPr>
            <a:xfrm>
              <a:off x="6513673" y="1650931"/>
              <a:ext cx="559790" cy="251441"/>
            </a:xfrm>
            <a:prstGeom prst="roundRect">
              <a:avLst/>
            </a:prstGeom>
            <a:noFill/>
            <a:ln w="57150">
              <a:solidFill>
                <a:srgbClr val="FFCD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13">
              <a:extLst>
                <a:ext uri="{FF2B5EF4-FFF2-40B4-BE49-F238E27FC236}">
                  <a16:creationId xmlns:a16="http://schemas.microsoft.com/office/drawing/2014/main" id="{9D347E95-26A2-22EA-7F36-0DB5B9C94C91}"/>
                </a:ext>
              </a:extLst>
            </p:cNvPr>
            <p:cNvSpPr/>
            <p:nvPr/>
          </p:nvSpPr>
          <p:spPr>
            <a:xfrm>
              <a:off x="2703444" y="1873594"/>
              <a:ext cx="733440" cy="623915"/>
            </a:xfrm>
            <a:prstGeom prst="roundRect">
              <a:avLst/>
            </a:prstGeom>
            <a:noFill/>
            <a:ln w="57150">
              <a:solidFill>
                <a:srgbClr val="FFCD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A2A77D3-3740-FC97-0FF1-CD96301777B5}"/>
              </a:ext>
            </a:extLst>
          </p:cNvPr>
          <p:cNvSpPr txBox="1"/>
          <p:nvPr/>
        </p:nvSpPr>
        <p:spPr>
          <a:xfrm>
            <a:off x="187767" y="2667276"/>
            <a:ext cx="7972096" cy="367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Step 2: </a:t>
            </a:r>
            <a:r>
              <a:rPr lang="en-US" dirty="0"/>
              <a:t>Select </a:t>
            </a:r>
            <a:r>
              <a:rPr lang="en-US" b="1" dirty="0"/>
              <a:t>Reading Order Pane </a:t>
            </a:r>
            <a:r>
              <a:rPr lang="en-US" dirty="0"/>
              <a:t>from the dropdown menu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C3C8565-A49E-6770-BD44-401A4E0A9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7615" y="3035138"/>
            <a:ext cx="2908300" cy="1892300"/>
            <a:chOff x="6096000" y="3421117"/>
            <a:chExt cx="2908300" cy="1892300"/>
          </a:xfrm>
        </p:grpSpPr>
        <p:pic>
          <p:nvPicPr>
            <p:cNvPr id="10" name="Picture 9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4B9CD397-B225-B13F-5F24-5EACEC791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6000" y="3421117"/>
              <a:ext cx="2908300" cy="1892300"/>
            </a:xfrm>
            <a:prstGeom prst="rect">
              <a:avLst/>
            </a:prstGeom>
          </p:spPr>
        </p:pic>
        <p:sp>
          <p:nvSpPr>
            <p:cNvPr id="11" name="Rectangle: Rounded Corners 13">
              <a:extLst>
                <a:ext uri="{FF2B5EF4-FFF2-40B4-BE49-F238E27FC236}">
                  <a16:creationId xmlns:a16="http://schemas.microsoft.com/office/drawing/2014/main" id="{704B5650-66A9-DEB6-7CD1-ACF4C44C82F1}"/>
                </a:ext>
              </a:extLst>
            </p:cNvPr>
            <p:cNvSpPr/>
            <p:nvPr/>
          </p:nvSpPr>
          <p:spPr>
            <a:xfrm>
              <a:off x="6625957" y="4621393"/>
              <a:ext cx="2076609" cy="328980"/>
            </a:xfrm>
            <a:prstGeom prst="roundRect">
              <a:avLst/>
            </a:prstGeom>
            <a:noFill/>
            <a:ln w="57150">
              <a:solidFill>
                <a:srgbClr val="FFCD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97916F1-2FCC-5F2A-47C0-15568F7CA8BC}"/>
              </a:ext>
            </a:extLst>
          </p:cNvPr>
          <p:cNvSpPr txBox="1"/>
          <p:nvPr/>
        </p:nvSpPr>
        <p:spPr>
          <a:xfrm>
            <a:off x="3725872" y="3595750"/>
            <a:ext cx="5214530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/>
              <a:t>Step 3: </a:t>
            </a:r>
            <a:r>
              <a:rPr lang="en-US" dirty="0"/>
              <a:t>Rearrange the items into a correct logical order for screen readers. You can add/edit alt text by clicking the pencil icon next to images. Uncheck items that are decorative or do not need to be read aloud for comprehension </a:t>
            </a:r>
          </a:p>
        </p:txBody>
      </p:sp>
      <p:pic>
        <p:nvPicPr>
          <p:cNvPr id="14" name="Picture Placeholder 12">
            <a:extLst>
              <a:ext uri="{FF2B5EF4-FFF2-40B4-BE49-F238E27FC236}">
                <a16:creationId xmlns:a16="http://schemas.microsoft.com/office/drawing/2014/main" id="{834FA8B4-D7E3-7A60-7565-EF8747AE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3597" b="3597"/>
          <a:stretch/>
        </p:blipFill>
        <p:spPr>
          <a:xfrm rot="13096656">
            <a:off x="1665750" y="2051517"/>
            <a:ext cx="884880" cy="311656"/>
          </a:xfrm>
          <a:prstGeom prst="rect">
            <a:avLst/>
          </a:prstGeom>
        </p:spPr>
      </p:pic>
      <p:pic>
        <p:nvPicPr>
          <p:cNvPr id="16" name="Picture Placeholder 12">
            <a:extLst>
              <a:ext uri="{FF2B5EF4-FFF2-40B4-BE49-F238E27FC236}">
                <a16:creationId xmlns:a16="http://schemas.microsoft.com/office/drawing/2014/main" id="{41ED2A0A-1237-EEDF-42CC-B3D39A186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3597" b="3597"/>
          <a:stretch/>
        </p:blipFill>
        <p:spPr>
          <a:xfrm rot="20272152">
            <a:off x="7133594" y="2797727"/>
            <a:ext cx="2596242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38EC6B2-ED2B-39F9-B827-242F46972026}"/>
              </a:ext>
            </a:extLst>
          </p:cNvPr>
          <p:cNvSpPr txBox="1"/>
          <p:nvPr/>
        </p:nvSpPr>
        <p:spPr>
          <a:xfrm>
            <a:off x="484751" y="5580739"/>
            <a:ext cx="7972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Discussion: </a:t>
            </a:r>
            <a:r>
              <a:rPr lang="en-US" dirty="0"/>
              <a:t>Why is this step necessary? What impact might a disordered slide have on the comprehension of learners who rely on screen readers? </a:t>
            </a:r>
          </a:p>
        </p:txBody>
      </p:sp>
    </p:spTree>
    <p:extLst>
      <p:ext uri="{BB962C8B-B14F-4D97-AF65-F5344CB8AC3E}">
        <p14:creationId xmlns:p14="http://schemas.microsoft.com/office/powerpoint/2010/main" val="1145616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B8911-61FF-702D-FB53-05B6BBFA4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3EB266-03FA-9F66-2B5D-54BB33F73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1523" y="151719"/>
            <a:ext cx="6256063" cy="135822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Arial Nova" panose="020B0504020202020204" pitchFamily="34" charset="0"/>
              </a:rPr>
              <a:t>Provide Captions or Transcripts for </a:t>
            </a:r>
            <a:br>
              <a:rPr lang="en-US" sz="2800" b="1" dirty="0">
                <a:latin typeface="Arial Nova" panose="020B0504020202020204" pitchFamily="34" charset="0"/>
              </a:rPr>
            </a:br>
            <a:r>
              <a:rPr lang="en-US" sz="2800" b="1" dirty="0">
                <a:latin typeface="Arial Nova" panose="020B0504020202020204" pitchFamily="34" charset="0"/>
              </a:rPr>
              <a:t>Embedded Media</a:t>
            </a:r>
            <a:endParaRPr lang="en-US" sz="2800" b="1" dirty="0">
              <a:latin typeface="Arial Nova" panose="020B0504020202020204" pitchFamily="34" charset="0"/>
              <a:ea typeface="Calibri"/>
              <a:cs typeface="Calibri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A756E1-B0E6-F5BE-21B0-0F6B29ED2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53" y="1814739"/>
            <a:ext cx="5834743" cy="43806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/>
            <a:r>
              <a:rPr lang="en-US" sz="1800" b="1" dirty="0">
                <a:latin typeface="Arial Nova" panose="020B0504020202020204" pitchFamily="34" charset="0"/>
              </a:rPr>
              <a:t>Importance of Captions</a:t>
            </a:r>
            <a:r>
              <a:rPr lang="en-US" sz="1800" dirty="0">
                <a:latin typeface="Arial Nova" panose="020B0504020202020204" pitchFamily="34" charset="0"/>
              </a:rPr>
              <a:t>​</a:t>
            </a:r>
          </a:p>
          <a:p>
            <a:pPr lvl="1" fontAlgn="base"/>
            <a:r>
              <a:rPr lang="en-US" sz="1800" dirty="0">
                <a:latin typeface="Arial Nova" panose="020B0504020202020204" pitchFamily="34" charset="0"/>
              </a:rPr>
              <a:t>Captions display spoken dialogue and sounds to support deaf or hard of hearing users in understanding video content.​</a:t>
            </a:r>
          </a:p>
          <a:p>
            <a:pPr fontAlgn="base"/>
            <a:r>
              <a:rPr lang="en-US" sz="1800" b="1" dirty="0">
                <a:latin typeface="Arial Nova" panose="020B0504020202020204" pitchFamily="34" charset="0"/>
              </a:rPr>
              <a:t>Role of Transcripts</a:t>
            </a:r>
            <a:r>
              <a:rPr lang="en-US" sz="1800" dirty="0">
                <a:latin typeface="Arial Nova" panose="020B0504020202020204" pitchFamily="34" charset="0"/>
              </a:rPr>
              <a:t>​</a:t>
            </a:r>
          </a:p>
          <a:p>
            <a:pPr lvl="1" fontAlgn="base"/>
            <a:r>
              <a:rPr lang="en-US" sz="1800" dirty="0">
                <a:latin typeface="Arial Nova" panose="020B0504020202020204" pitchFamily="34" charset="0"/>
              </a:rPr>
              <a:t>Transcripts provide a text version of audio or video content, making information accessible and searchable.​</a:t>
            </a:r>
          </a:p>
          <a:p>
            <a:pPr fontAlgn="base"/>
            <a:r>
              <a:rPr lang="en-US" sz="1800" b="1" dirty="0">
                <a:latin typeface="Arial Nova" panose="020B0504020202020204" pitchFamily="34" charset="0"/>
              </a:rPr>
              <a:t>Accessibility Benefits</a:t>
            </a:r>
            <a:r>
              <a:rPr lang="en-US" sz="1800" dirty="0">
                <a:latin typeface="Arial Nova" panose="020B0504020202020204" pitchFamily="34" charset="0"/>
              </a:rPr>
              <a:t>​</a:t>
            </a:r>
          </a:p>
          <a:p>
            <a:pPr lvl="1" fontAlgn="base"/>
            <a:r>
              <a:rPr lang="en-US" sz="1800" dirty="0">
                <a:latin typeface="Arial Nova" panose="020B0504020202020204" pitchFamily="34" charset="0"/>
              </a:rPr>
              <a:t>Providing captions and transcripts ensures compliance and benefits users in noisy environments or those preferring reading.​</a:t>
            </a:r>
          </a:p>
          <a:p>
            <a:pPr marL="0" indent="0">
              <a:buNone/>
            </a:pPr>
            <a:endParaRPr lang="en-US" sz="1800" dirty="0">
              <a:latin typeface="Arial Nova" panose="020B0504020202020204" pitchFamily="34" charset="0"/>
            </a:endParaRPr>
          </a:p>
        </p:txBody>
      </p:sp>
      <p:pic>
        <p:nvPicPr>
          <p:cNvPr id="10" name="Video 8" title="3D Person Working In A Home Office">
            <a:hlinkClick r:id="" action="ppaction://media"/>
            <a:extLst>
              <a:ext uri="{FF2B5EF4-FFF2-40B4-BE49-F238E27FC236}">
                <a16:creationId xmlns:a16="http://schemas.microsoft.com/office/drawing/2014/main" id="{64D0FAF8-162E-4B5F-9CAA-58C395FA98A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89856" y="1643449"/>
            <a:ext cx="4850209" cy="27282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E4AB608-B108-7E63-C4B9-B0B643A7EFFB}"/>
              </a:ext>
            </a:extLst>
          </p:cNvPr>
          <p:cNvSpPr/>
          <p:nvPr/>
        </p:nvSpPr>
        <p:spPr>
          <a:xfrm>
            <a:off x="7121692" y="3928167"/>
            <a:ext cx="4038600" cy="3070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ucida Sans Typewriter"/>
              </a:rPr>
              <a:t>[cc] closed captions...</a:t>
            </a:r>
          </a:p>
        </p:txBody>
      </p:sp>
    </p:spTree>
    <p:extLst>
      <p:ext uri="{BB962C8B-B14F-4D97-AF65-F5344CB8AC3E}">
        <p14:creationId xmlns:p14="http://schemas.microsoft.com/office/powerpoint/2010/main" val="91730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31B9C-9EBC-BFD1-9C16-A1F208ED2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21C02E-99D9-9DAF-CC90-AA704FF5B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571" y="-49128"/>
            <a:ext cx="8428855" cy="135822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 Nova" panose="020B0504020202020204" pitchFamily="34" charset="0"/>
              </a:rPr>
              <a:t>Run the Accessibility Checker Before Sharing​</a:t>
            </a:r>
            <a:endParaRPr lang="en-US" sz="2800" b="1" dirty="0">
              <a:latin typeface="Arial Nova" panose="020B0504020202020204" pitchFamily="34" charset="0"/>
              <a:ea typeface="Calibri"/>
              <a:cs typeface="Calibri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B20AB9-4A9D-BAF7-E375-C6EE47FE1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966" y="2359251"/>
            <a:ext cx="11650068" cy="4380651"/>
          </a:xfrm>
        </p:spPr>
        <p:txBody>
          <a:bodyPr vert="horz" lIns="91440" tIns="45720" rIns="91440" bIns="45720" rtlCol="0" anchor="t">
            <a:noAutofit/>
          </a:bodyPr>
          <a:lstStyle/>
          <a:p>
            <a:pPr fontAlgn="base"/>
            <a:r>
              <a:rPr lang="en-US" sz="1800" b="1" dirty="0">
                <a:latin typeface="Arial Nova" panose="020B0504020202020204" pitchFamily="34" charset="0"/>
              </a:rPr>
              <a:t>Purpose of Accessibility Checker</a:t>
            </a:r>
            <a:r>
              <a:rPr lang="en-US" sz="1800" dirty="0">
                <a:latin typeface="Arial Nova" panose="020B0504020202020204" pitchFamily="34" charset="0"/>
              </a:rPr>
              <a:t>​</a:t>
            </a:r>
          </a:p>
          <a:p>
            <a:pPr lvl="1" fontAlgn="base"/>
            <a:r>
              <a:rPr lang="en-US" sz="1800" dirty="0">
                <a:latin typeface="Arial Nova" panose="020B0504020202020204" pitchFamily="34" charset="0"/>
              </a:rPr>
              <a:t>The Accessibility Checker identifies potential issues and provides recommendations to improve presentation accessibility.​</a:t>
            </a:r>
          </a:p>
          <a:p>
            <a:pPr fontAlgn="base"/>
            <a:r>
              <a:rPr lang="en-US" sz="1800" b="1" dirty="0">
                <a:latin typeface="Arial Nova" panose="020B0504020202020204" pitchFamily="34" charset="0"/>
              </a:rPr>
              <a:t>Common Accessibility Issues</a:t>
            </a:r>
            <a:r>
              <a:rPr lang="en-US" sz="1800" dirty="0">
                <a:latin typeface="Arial Nova" panose="020B0504020202020204" pitchFamily="34" charset="0"/>
              </a:rPr>
              <a:t>​</a:t>
            </a:r>
          </a:p>
          <a:p>
            <a:pPr lvl="1" fontAlgn="base"/>
            <a:r>
              <a:rPr lang="en-US" sz="1800" dirty="0">
                <a:latin typeface="Arial Nova" panose="020B0504020202020204" pitchFamily="34" charset="0"/>
              </a:rPr>
              <a:t>It checks for missing alt text, low color contrast, and incorrect reading order in slides.​</a:t>
            </a:r>
          </a:p>
          <a:p>
            <a:pPr fontAlgn="base"/>
            <a:r>
              <a:rPr lang="en-US" sz="1800" b="1" dirty="0">
                <a:latin typeface="Arial Nova" panose="020B0504020202020204" pitchFamily="34" charset="0"/>
              </a:rPr>
              <a:t>Using the Accessibility Checker</a:t>
            </a:r>
            <a:r>
              <a:rPr lang="en-US" sz="1800" dirty="0">
                <a:latin typeface="Arial Nova" panose="020B0504020202020204" pitchFamily="34" charset="0"/>
              </a:rPr>
              <a:t>​</a:t>
            </a:r>
          </a:p>
          <a:p>
            <a:pPr lvl="1" fontAlgn="base"/>
            <a:r>
              <a:rPr lang="en-US" sz="1800" dirty="0">
                <a:latin typeface="Arial Nova" panose="020B0504020202020204" pitchFamily="34" charset="0"/>
              </a:rPr>
              <a:t>Navigate to Review tab, then select Check Accessibility to run and view issue details and fixes.​</a:t>
            </a:r>
          </a:p>
          <a:p>
            <a:pPr fontAlgn="base"/>
            <a:r>
              <a:rPr lang="en-US" sz="1800" b="1" dirty="0">
                <a:latin typeface="Arial Nova" panose="020B0504020202020204" pitchFamily="34" charset="0"/>
              </a:rPr>
              <a:t>Benefits of Running Checker</a:t>
            </a:r>
            <a:r>
              <a:rPr lang="en-US" sz="1800" dirty="0">
                <a:latin typeface="Arial Nova" panose="020B0504020202020204" pitchFamily="34" charset="0"/>
              </a:rPr>
              <a:t>​</a:t>
            </a:r>
          </a:p>
          <a:p>
            <a:pPr lvl="1" fontAlgn="base"/>
            <a:r>
              <a:rPr lang="en-US" sz="1800" dirty="0">
                <a:latin typeface="Arial Nova" panose="020B0504020202020204" pitchFamily="34" charset="0"/>
              </a:rPr>
              <a:t>Ensures inclusive design and prevents barriers for users with disabilities before </a:t>
            </a:r>
          </a:p>
          <a:p>
            <a:pPr marL="457200" lvl="1" indent="0" fontAlgn="base">
              <a:buNone/>
            </a:pPr>
            <a:r>
              <a:rPr lang="en-US" sz="1800" dirty="0">
                <a:latin typeface="Arial Nova" panose="020B0504020202020204" pitchFamily="34" charset="0"/>
              </a:rPr>
              <a:t>    sharing presentations.​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C3BC04D-B72B-1E3C-EA22-647BCCCFE98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3024571" y="1099028"/>
            <a:ext cx="7772400" cy="846578"/>
            <a:chOff x="1716157" y="1650931"/>
            <a:chExt cx="7772400" cy="84657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8C8416D-B1E1-5BBC-2CEE-B2BE5FC2B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16157" y="1650931"/>
              <a:ext cx="7772400" cy="846578"/>
            </a:xfrm>
            <a:prstGeom prst="rect">
              <a:avLst/>
            </a:prstGeom>
          </p:spPr>
        </p:pic>
        <p:sp>
          <p:nvSpPr>
            <p:cNvPr id="10" name="Rectangle: Rounded Corners 13">
              <a:extLst>
                <a:ext uri="{FF2B5EF4-FFF2-40B4-BE49-F238E27FC236}">
                  <a16:creationId xmlns:a16="http://schemas.microsoft.com/office/drawing/2014/main" id="{7BCFACA0-DE14-F2DB-5DC2-5505D9218B51}"/>
                </a:ext>
              </a:extLst>
            </p:cNvPr>
            <p:cNvSpPr/>
            <p:nvPr/>
          </p:nvSpPr>
          <p:spPr>
            <a:xfrm>
              <a:off x="6513673" y="1650931"/>
              <a:ext cx="559790" cy="251441"/>
            </a:xfrm>
            <a:prstGeom prst="roundRect">
              <a:avLst/>
            </a:prstGeom>
            <a:noFill/>
            <a:ln w="57150">
              <a:solidFill>
                <a:srgbClr val="FFCD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3">
              <a:extLst>
                <a:ext uri="{FF2B5EF4-FFF2-40B4-BE49-F238E27FC236}">
                  <a16:creationId xmlns:a16="http://schemas.microsoft.com/office/drawing/2014/main" id="{FA31EF11-3A91-278E-FD35-06C037FF7C3E}"/>
                </a:ext>
              </a:extLst>
            </p:cNvPr>
            <p:cNvSpPr/>
            <p:nvPr/>
          </p:nvSpPr>
          <p:spPr>
            <a:xfrm>
              <a:off x="2703444" y="1873594"/>
              <a:ext cx="733440" cy="623915"/>
            </a:xfrm>
            <a:prstGeom prst="roundRect">
              <a:avLst/>
            </a:prstGeom>
            <a:noFill/>
            <a:ln w="57150">
              <a:solidFill>
                <a:srgbClr val="FFCD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17736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20329-0A33-47E7-4F76-EBF17C72C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A41E794-0DF4-1543-21CD-1C65A2EE0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34400" y="0"/>
            <a:ext cx="34846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E59975-C37F-4BEC-8D34-131A474D4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4846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108295-E718-E889-E8A5-959F665AB8C3}"/>
              </a:ext>
            </a:extLst>
          </p:cNvPr>
          <p:cNvGrpSpPr/>
          <p:nvPr/>
        </p:nvGrpSpPr>
        <p:grpSpPr>
          <a:xfrm>
            <a:off x="3827504" y="6241"/>
            <a:ext cx="7543618" cy="6858000"/>
            <a:chOff x="3827504" y="6241"/>
            <a:chExt cx="7543618" cy="6858000"/>
          </a:xfrm>
        </p:grpSpPr>
        <p:pic>
          <p:nvPicPr>
            <p:cNvPr id="18" name="Picture 17" descr="A screenshot of a phone&#10;&#10;AI-generated content may be incorrect.">
              <a:extLst>
                <a:ext uri="{FF2B5EF4-FFF2-40B4-BE49-F238E27FC236}">
                  <a16:creationId xmlns:a16="http://schemas.microsoft.com/office/drawing/2014/main" id="{75C1543D-460F-2080-3DA9-F509E54E9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27504" y="6241"/>
              <a:ext cx="3543905" cy="6858000"/>
            </a:xfrm>
            <a:prstGeom prst="rect">
              <a:avLst/>
            </a:prstGeom>
          </p:spPr>
        </p:pic>
        <p:pic>
          <p:nvPicPr>
            <p:cNvPr id="21" name="Picture 20" descr="A screenshot of a document structure&#10;&#10;AI-generated content may be incorrect.">
              <a:extLst>
                <a:ext uri="{FF2B5EF4-FFF2-40B4-BE49-F238E27FC236}">
                  <a16:creationId xmlns:a16="http://schemas.microsoft.com/office/drawing/2014/main" id="{BFFE652B-AEC2-8A18-E07A-C524E3F7C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45295" y="6241"/>
              <a:ext cx="3325827" cy="6858000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9F9C834-9353-2409-C157-91EB343FD309}"/>
              </a:ext>
            </a:extLst>
          </p:cNvPr>
          <p:cNvSpPr txBox="1"/>
          <p:nvPr/>
        </p:nvSpPr>
        <p:spPr>
          <a:xfrm>
            <a:off x="499317" y="797353"/>
            <a:ext cx="2654301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 Nova" panose="020B0504020202020204" pitchFamily="34" charset="0"/>
              </a:rPr>
              <a:t>Accessibility Checker </a:t>
            </a:r>
          </a:p>
          <a:p>
            <a:endParaRPr lang="en-US" sz="3200" b="1" dirty="0">
              <a:latin typeface="Arial Nova" panose="020B0504020202020204" pitchFamily="34" charset="0"/>
            </a:endParaRPr>
          </a:p>
          <a:p>
            <a:r>
              <a:rPr lang="en-US" sz="2000" dirty="0">
                <a:latin typeface="Arial Nova" panose="020B0504020202020204" pitchFamily="34" charset="0"/>
              </a:rPr>
              <a:t>Will show you the following information: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49489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F3003-D156-FAAA-C33E-804E4E582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21FBFAD-565D-C81B-5CCF-6B15961E6AEB}"/>
              </a:ext>
            </a:extLst>
          </p:cNvPr>
          <p:cNvSpPr txBox="1">
            <a:spLocks/>
          </p:cNvSpPr>
          <p:nvPr/>
        </p:nvSpPr>
        <p:spPr>
          <a:xfrm>
            <a:off x="2835199" y="795508"/>
            <a:ext cx="715659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 Nova" panose="020B0504020202020204" pitchFamily="34" charset="0"/>
              </a:rPr>
              <a:t>Save/Export your Presentation Correctly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48110B-E931-09A0-C2A7-ED702B63C973}"/>
              </a:ext>
            </a:extLst>
          </p:cNvPr>
          <p:cNvSpPr txBox="1"/>
          <p:nvPr/>
        </p:nvSpPr>
        <p:spPr>
          <a:xfrm>
            <a:off x="1163918" y="2001538"/>
            <a:ext cx="461458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On a PC:</a:t>
            </a:r>
            <a:r>
              <a:rPr lang="en-US" sz="28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Use </a:t>
            </a:r>
            <a:r>
              <a:rPr lang="en-US" b="1" dirty="0"/>
              <a:t>File &gt; Export &gt; Create PDF/XPS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 the options, select </a:t>
            </a:r>
            <a:r>
              <a:rPr lang="en-US" b="1" dirty="0"/>
              <a:t>"Document structure tags for accessibility"</a:t>
            </a:r>
            <a:r>
              <a:rPr lang="en-US" dirty="0"/>
              <a:t> 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Check the option to </a:t>
            </a:r>
            <a:r>
              <a:rPr lang="en-US" b="1" dirty="0"/>
              <a:t>Optimize for electronic distribution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This ensures screen readers and assistive tech can interpret it properly; embeds tags for navigation, links, and structure, making it accessible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A492AF-9500-6B49-5332-E335FFAA7024}"/>
              </a:ext>
            </a:extLst>
          </p:cNvPr>
          <p:cNvSpPr txBox="1"/>
          <p:nvPr/>
        </p:nvSpPr>
        <p:spPr>
          <a:xfrm>
            <a:off x="6413498" y="1997719"/>
            <a:ext cx="477968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On a Mac:</a:t>
            </a:r>
            <a:r>
              <a:rPr lang="en-US" sz="2800" dirty="0"/>
              <a:t> </a:t>
            </a:r>
          </a:p>
          <a:p>
            <a:pPr marL="342900" indent="-342900">
              <a:buAutoNum type="arabicPeriod"/>
            </a:pPr>
            <a:r>
              <a:rPr lang="en-US" dirty="0"/>
              <a:t>Use the </a:t>
            </a:r>
            <a:r>
              <a:rPr lang="en-US" b="1" dirty="0"/>
              <a:t>File &gt; Export</a:t>
            </a:r>
            <a:r>
              <a:rPr lang="en-US" dirty="0"/>
              <a:t> menu</a:t>
            </a:r>
          </a:p>
          <a:p>
            <a:pPr marL="342900" indent="-342900">
              <a:buAutoNum type="arabicPeriod"/>
            </a:pPr>
            <a:r>
              <a:rPr lang="en-US" dirty="0"/>
              <a:t>Select </a:t>
            </a:r>
            <a:r>
              <a:rPr lang="en-US" b="1" dirty="0"/>
              <a:t>PDF</a:t>
            </a:r>
            <a:r>
              <a:rPr lang="en-US" dirty="0"/>
              <a:t> as the format</a:t>
            </a:r>
          </a:p>
          <a:p>
            <a:pPr marL="342900" indent="-342900">
              <a:buAutoNum type="arabicPeriod"/>
            </a:pPr>
            <a:r>
              <a:rPr lang="en-US" dirty="0"/>
              <a:t>Check the option for </a:t>
            </a:r>
            <a:r>
              <a:rPr lang="en-US" b="1" dirty="0"/>
              <a:t>Best for electronic distribution and accessibility</a:t>
            </a:r>
            <a:r>
              <a:rPr lang="en-US" dirty="0"/>
              <a:t>,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/>
          </a:p>
          <a:p>
            <a:r>
              <a:rPr lang="en-US" dirty="0"/>
              <a:t>This action preserves tags and structure for screen readers and </a:t>
            </a:r>
            <a:r>
              <a:rPr lang="en-US"/>
              <a:t>easy online sharing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170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882abd7-1ab7-48ef-8c98-72d235b81a08">
      <Terms xmlns="http://schemas.microsoft.com/office/infopath/2007/PartnerControls"/>
    </lcf76f155ced4ddcb4097134ff3c332f>
    <Notes xmlns="3882abd7-1ab7-48ef-8c98-72d235b81a08" xsi:nil="true"/>
    <TaxCatchAll xmlns="99231557-d139-4a0a-b246-b8b4047cac0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D3B2ECC4948B4AAC4E21187997D365" ma:contentTypeVersion="21" ma:contentTypeDescription="Create a new document." ma:contentTypeScope="" ma:versionID="41ca555bde1d2d66a526a4823af6e70b">
  <xsd:schema xmlns:xsd="http://www.w3.org/2001/XMLSchema" xmlns:xs="http://www.w3.org/2001/XMLSchema" xmlns:p="http://schemas.microsoft.com/office/2006/metadata/properties" xmlns:ns2="3882abd7-1ab7-48ef-8c98-72d235b81a08" xmlns:ns3="99231557-d139-4a0a-b246-b8b4047cac07" targetNamespace="http://schemas.microsoft.com/office/2006/metadata/properties" ma:root="true" ma:fieldsID="20520489816d2c24cdc92780ec7dd7ae" ns2:_="" ns3:_="">
    <xsd:import namespace="3882abd7-1ab7-48ef-8c98-72d235b81a08"/>
    <xsd:import namespace="99231557-d139-4a0a-b246-b8b4047cac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Note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82abd7-1ab7-48ef-8c98-72d235b81a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Notes" ma:index="19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d37ae30-1c3a-40e1-94c5-05ea5a1665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231557-d139-4a0a-b246-b8b4047cac0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183b254f-fc54-4dc1-869e-d2d00e5ecfec}" ma:internalName="TaxCatchAll" ma:showField="CatchAllData" ma:web="99231557-d139-4a0a-b246-b8b4047cac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EED7C0-35B1-42C8-892F-B48194CBD3C1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3882abd7-1ab7-48ef-8c98-72d235b81a08"/>
    <ds:schemaRef ds:uri="http://schemas.microsoft.com/office/infopath/2007/PartnerControls"/>
    <ds:schemaRef ds:uri="http://schemas.openxmlformats.org/package/2006/metadata/core-properties"/>
    <ds:schemaRef ds:uri="99231557-d139-4a0a-b246-b8b4047cac07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BC9D598-74C3-4B7D-B3BA-81C0638976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82abd7-1ab7-48ef-8c98-72d235b81a08"/>
    <ds:schemaRef ds:uri="99231557-d139-4a0a-b246-b8b4047cac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308E541-3EBD-481E-BAE5-CE071F74DC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1875</TotalTime>
  <Words>816</Words>
  <Application>Microsoft Macintosh PowerPoint</Application>
  <PresentationFormat>Widescreen</PresentationFormat>
  <Paragraphs>94</Paragraphs>
  <Slides>10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Aptos</vt:lpstr>
      <vt:lpstr>Aptos Display</vt:lpstr>
      <vt:lpstr>Arial</vt:lpstr>
      <vt:lpstr>Arial Nova</vt:lpstr>
      <vt:lpstr>Arial Nova Light</vt:lpstr>
      <vt:lpstr>Arial,Sans-Serif</vt:lpstr>
      <vt:lpstr>Baskerville Old Face</vt:lpstr>
      <vt:lpstr>Lucida Sans Typewriter</vt:lpstr>
      <vt:lpstr>Office Theme</vt:lpstr>
      <vt:lpstr>Microsoft PowerPoint</vt:lpstr>
      <vt:lpstr>Use High-Contrast Colors and Readable Fonts</vt:lpstr>
      <vt:lpstr>Add Alt Text for Images, Charts, and Graphics</vt:lpstr>
      <vt:lpstr>Ensure Logical Reading Order for Slide Elements </vt:lpstr>
      <vt:lpstr>PowerPoint Presentation</vt:lpstr>
      <vt:lpstr>Provide Captions or Transcripts for  Embedded Media</vt:lpstr>
      <vt:lpstr>Run the Accessibility Checker Before Sharing​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Dows, Douglas</dc:creator>
  <cp:lastModifiedBy>Dows, Douglas</cp:lastModifiedBy>
  <cp:revision>269</cp:revision>
  <dcterms:created xsi:type="dcterms:W3CDTF">2025-12-18T20:28:38Z</dcterms:created>
  <dcterms:modified xsi:type="dcterms:W3CDTF">2026-01-09T19:45:52Z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0x01010082D3B2ECC4948B4AAC4E21187997D365</vt:lpwstr>
  </property>
  <property fmtid="{D5CDD505-2E9C-101B-9397-08002B2CF9AE}" pid="3" name="MediaServiceImageTags">
    <vt:lpwstr/>
  </property>
</Properties>
</file>